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8"/>
  </p:notesMasterIdLst>
  <p:sldIdLst>
    <p:sldId id="256" r:id="rId3"/>
    <p:sldId id="289" r:id="rId4"/>
    <p:sldId id="296" r:id="rId5"/>
    <p:sldId id="265" r:id="rId6"/>
    <p:sldId id="283" r:id="rId7"/>
    <p:sldId id="293" r:id="rId8"/>
    <p:sldId id="266" r:id="rId9"/>
    <p:sldId id="298" r:id="rId10"/>
    <p:sldId id="280" r:id="rId11"/>
    <p:sldId id="287" r:id="rId12"/>
    <p:sldId id="284" r:id="rId13"/>
    <p:sldId id="285" r:id="rId14"/>
    <p:sldId id="282" r:id="rId15"/>
    <p:sldId id="262" r:id="rId16"/>
    <p:sldId id="297" r:id="rId17"/>
    <p:sldId id="263" r:id="rId18"/>
    <p:sldId id="264" r:id="rId19"/>
    <p:sldId id="278" r:id="rId20"/>
    <p:sldId id="294" r:id="rId21"/>
    <p:sldId id="295" r:id="rId22"/>
    <p:sldId id="261" r:id="rId23"/>
    <p:sldId id="259" r:id="rId24"/>
    <p:sldId id="258" r:id="rId25"/>
    <p:sldId id="260" r:id="rId26"/>
    <p:sldId id="272" r:id="rId27"/>
    <p:sldId id="281" r:id="rId28"/>
    <p:sldId id="277" r:id="rId29"/>
    <p:sldId id="299" r:id="rId30"/>
    <p:sldId id="300" r:id="rId31"/>
    <p:sldId id="279" r:id="rId32"/>
    <p:sldId id="290" r:id="rId33"/>
    <p:sldId id="291" r:id="rId34"/>
    <p:sldId id="292" r:id="rId35"/>
    <p:sldId id="267" r:id="rId36"/>
    <p:sldId id="271" r:id="rId37"/>
    <p:sldId id="268" r:id="rId38"/>
    <p:sldId id="269" r:id="rId39"/>
    <p:sldId id="303" r:id="rId40"/>
    <p:sldId id="274" r:id="rId41"/>
    <p:sldId id="301" r:id="rId42"/>
    <p:sldId id="273" r:id="rId43"/>
    <p:sldId id="275" r:id="rId44"/>
    <p:sldId id="302" r:id="rId45"/>
    <p:sldId id="288" r:id="rId46"/>
    <p:sldId id="286"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F6510D4-8CA7-423B-ADD1-91E5CED2A305}">
          <p14:sldIdLst>
            <p14:sldId id="256"/>
          </p14:sldIdLst>
        </p14:section>
        <p14:section name="Summary Section" id="{8F8DDF65-8A1E-4978-B77D-5E2449A1E22D}">
          <p14:sldIdLst>
            <p14:sldId id="289"/>
            <p14:sldId id="296"/>
          </p14:sldIdLst>
        </p14:section>
        <p14:section name="Chip Design" id="{6C480FA9-4830-4183-A53E-FD759ACA4516}">
          <p14:sldIdLst>
            <p14:sldId id="265"/>
            <p14:sldId id="283"/>
            <p14:sldId id="293"/>
            <p14:sldId id="266"/>
            <p14:sldId id="298"/>
            <p14:sldId id="280"/>
            <p14:sldId id="287"/>
            <p14:sldId id="284"/>
            <p14:sldId id="285"/>
            <p14:sldId id="282"/>
          </p14:sldIdLst>
        </p14:section>
        <p14:section name="Compilers" id="{F2DD8B0E-CF6E-4ADE-A442-53997812824D}">
          <p14:sldIdLst>
            <p14:sldId id="262"/>
            <p14:sldId id="297"/>
            <p14:sldId id="263"/>
            <p14:sldId id="264"/>
            <p14:sldId id="278"/>
            <p14:sldId id="294"/>
            <p14:sldId id="295"/>
          </p14:sldIdLst>
        </p14:section>
        <p14:section name="Kernel Design" id="{70490F7A-594C-42D0-A5F9-49707B13EB6E}">
          <p14:sldIdLst>
            <p14:sldId id="261"/>
            <p14:sldId id="259"/>
            <p14:sldId id="258"/>
            <p14:sldId id="260"/>
            <p14:sldId id="272"/>
          </p14:sldIdLst>
        </p14:section>
        <p14:section name="Programming trends" id="{B29F8DDE-6811-4D4D-8594-5FDEBC247A88}">
          <p14:sldIdLst>
            <p14:sldId id="281"/>
            <p14:sldId id="277"/>
            <p14:sldId id="299"/>
            <p14:sldId id="300"/>
            <p14:sldId id="279"/>
            <p14:sldId id="290"/>
            <p14:sldId id="291"/>
            <p14:sldId id="292"/>
          </p14:sldIdLst>
        </p14:section>
        <p14:section name="Random" id="{6D77466A-049A-41BE-848B-5F006F0615AE}">
          <p14:sldIdLst>
            <p14:sldId id="267"/>
            <p14:sldId id="271"/>
            <p14:sldId id="268"/>
            <p14:sldId id="269"/>
            <p14:sldId id="303"/>
          </p14:sldIdLst>
        </p14:section>
        <p14:section name="Interesting Youtube Channels/Videos to watch" id="{7E5C6FF6-9772-459C-87EE-259A8C6D6B74}">
          <p14:sldIdLst>
            <p14:sldId id="274"/>
            <p14:sldId id="301"/>
            <p14:sldId id="273"/>
            <p14:sldId id="275"/>
            <p14:sldId id="302"/>
            <p14:sldId id="288"/>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201ED1-5385-E3BF-21CB-BE567C61E052}" v="68" dt="2023-04-15T02:48:27.495"/>
    <p1510:client id="{26FCBF97-1663-C91C-E5CA-908141400CA5}" v="31" dt="2023-04-15T04:07:35.205"/>
    <p1510:client id="{46A3E812-8547-4DD3-866E-4D3FC0CA57C0}" v="18" dt="2023-04-15T02:25:02.266"/>
    <p1510:client id="{6B185BD0-1373-C6FD-5A92-2E1D2D3BA0B6}" v="90" dt="2023-04-15T03:26:14.930"/>
    <p1510:client id="{7930BDE3-BCA8-45A8-A451-909C7644DE2F}" v="3" dt="2023-04-15T02:22:51.180"/>
    <p1510:client id="{8711B30E-8588-63ED-7DFB-7699041516B8}" v="455" dt="2023-04-15T03:18:18.824"/>
    <p1510:client id="{A30DD67F-CA0B-A5BD-E104-69CF8D00DF18}" v="401" dt="2023-04-15T04:03:37.458"/>
    <p1510:client id="{BBBC25F7-1848-6A29-0DAD-D6622F351588}" v="23" dt="2023-04-15T02:33:39.4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microsoft.com/office/2016/11/relationships/changesInfo" Target="changesInfos/changesInfo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TIN KRISHNA MUCHELI 18BEV7013" userId="S::nitin.18bev7013@vitap.ac.in::fd276cde-d4e4-411c-8835-4aacd3d18773" providerId="AD" clId="Web-{8711B30E-8588-63ED-7DFB-7699041516B8}"/>
    <pc:docChg chg="addSld delSld modSld sldOrd modSection">
      <pc:chgData name="NITIN KRISHNA MUCHELI 18BEV7013" userId="S::nitin.18bev7013@vitap.ac.in::fd276cde-d4e4-411c-8835-4aacd3d18773" providerId="AD" clId="Web-{8711B30E-8588-63ED-7DFB-7699041516B8}" dt="2023-04-15T03:18:18.824" v="447"/>
      <pc:docMkLst>
        <pc:docMk/>
      </pc:docMkLst>
      <pc:sldChg chg="modSp">
        <pc:chgData name="NITIN KRISHNA MUCHELI 18BEV7013" userId="S::nitin.18bev7013@vitap.ac.in::fd276cde-d4e4-411c-8835-4aacd3d18773" providerId="AD" clId="Web-{8711B30E-8588-63ED-7DFB-7699041516B8}" dt="2023-04-15T02:57:10.033" v="56" actId="20577"/>
        <pc:sldMkLst>
          <pc:docMk/>
          <pc:sldMk cId="1981221270" sldId="258"/>
        </pc:sldMkLst>
        <pc:spChg chg="mod">
          <ac:chgData name="NITIN KRISHNA MUCHELI 18BEV7013" userId="S::nitin.18bev7013@vitap.ac.in::fd276cde-d4e4-411c-8835-4aacd3d18773" providerId="AD" clId="Web-{8711B30E-8588-63ED-7DFB-7699041516B8}" dt="2023-04-15T02:57:10.033" v="56" actId="20577"/>
          <ac:spMkLst>
            <pc:docMk/>
            <pc:sldMk cId="1981221270" sldId="258"/>
            <ac:spMk id="3" creationId="{5FE4DD30-6E0A-4573-9013-41761551CD6F}"/>
          </ac:spMkLst>
        </pc:spChg>
      </pc:sldChg>
      <pc:sldChg chg="addSp delSp modSp">
        <pc:chgData name="NITIN KRISHNA MUCHELI 18BEV7013" userId="S::nitin.18bev7013@vitap.ac.in::fd276cde-d4e4-411c-8835-4aacd3d18773" providerId="AD" clId="Web-{8711B30E-8588-63ED-7DFB-7699041516B8}" dt="2023-04-15T02:57:39.486" v="60" actId="1076"/>
        <pc:sldMkLst>
          <pc:docMk/>
          <pc:sldMk cId="2903214252" sldId="259"/>
        </pc:sldMkLst>
        <pc:spChg chg="mod">
          <ac:chgData name="NITIN KRISHNA MUCHELI 18BEV7013" userId="S::nitin.18bev7013@vitap.ac.in::fd276cde-d4e4-411c-8835-4aacd3d18773" providerId="AD" clId="Web-{8711B30E-8588-63ED-7DFB-7699041516B8}" dt="2023-04-15T02:56:57.329" v="47" actId="20577"/>
          <ac:spMkLst>
            <pc:docMk/>
            <pc:sldMk cId="2903214252" sldId="259"/>
            <ac:spMk id="2" creationId="{90958E3E-0CED-49A5-B779-40CE7037FBDF}"/>
          </ac:spMkLst>
        </pc:spChg>
        <pc:spChg chg="del">
          <ac:chgData name="NITIN KRISHNA MUCHELI 18BEV7013" userId="S::nitin.18bev7013@vitap.ac.in::fd276cde-d4e4-411c-8835-4aacd3d18773" providerId="AD" clId="Web-{8711B30E-8588-63ED-7DFB-7699041516B8}" dt="2023-04-15T02:56:47.314" v="44"/>
          <ac:spMkLst>
            <pc:docMk/>
            <pc:sldMk cId="2903214252" sldId="259"/>
            <ac:spMk id="3" creationId="{C8D0593E-BFF6-4B66-9072-42E1637201B4}"/>
          </ac:spMkLst>
        </pc:spChg>
        <pc:picChg chg="add mod ord modCrop">
          <ac:chgData name="NITIN KRISHNA MUCHELI 18BEV7013" userId="S::nitin.18bev7013@vitap.ac.in::fd276cde-d4e4-411c-8835-4aacd3d18773" providerId="AD" clId="Web-{8711B30E-8588-63ED-7DFB-7699041516B8}" dt="2023-04-15T02:57:39.486" v="60" actId="1076"/>
          <ac:picMkLst>
            <pc:docMk/>
            <pc:sldMk cId="2903214252" sldId="259"/>
            <ac:picMk id="4" creationId="{E70D2EB4-1EBD-129D-F724-FB60938D4075}"/>
          </ac:picMkLst>
        </pc:picChg>
      </pc:sldChg>
      <pc:sldChg chg="addSp modSp mod setBg">
        <pc:chgData name="NITIN KRISHNA MUCHELI 18BEV7013" userId="S::nitin.18bev7013@vitap.ac.in::fd276cde-d4e4-411c-8835-4aacd3d18773" providerId="AD" clId="Web-{8711B30E-8588-63ED-7DFB-7699041516B8}" dt="2023-04-15T02:51:14.668" v="1"/>
        <pc:sldMkLst>
          <pc:docMk/>
          <pc:sldMk cId="4072983385" sldId="261"/>
        </pc:sldMkLst>
        <pc:spChg chg="mod">
          <ac:chgData name="NITIN KRISHNA MUCHELI 18BEV7013" userId="S::nitin.18bev7013@vitap.ac.in::fd276cde-d4e4-411c-8835-4aacd3d18773" providerId="AD" clId="Web-{8711B30E-8588-63ED-7DFB-7699041516B8}" dt="2023-04-15T02:51:14.668" v="1"/>
          <ac:spMkLst>
            <pc:docMk/>
            <pc:sldMk cId="4072983385" sldId="261"/>
            <ac:spMk id="4" creationId="{EF68E2AB-0D05-49BC-B504-CF1F029F0BCC}"/>
          </ac:spMkLst>
        </pc:spChg>
        <pc:spChg chg="mod">
          <ac:chgData name="NITIN KRISHNA MUCHELI 18BEV7013" userId="S::nitin.18bev7013@vitap.ac.in::fd276cde-d4e4-411c-8835-4aacd3d18773" providerId="AD" clId="Web-{8711B30E-8588-63ED-7DFB-7699041516B8}" dt="2023-04-15T02:51:14.668" v="1"/>
          <ac:spMkLst>
            <pc:docMk/>
            <pc:sldMk cId="4072983385" sldId="261"/>
            <ac:spMk id="5" creationId="{455759A8-9F58-47C3-B47C-C9D5F68705FF}"/>
          </ac:spMkLst>
        </pc:spChg>
        <pc:spChg chg="add">
          <ac:chgData name="NITIN KRISHNA MUCHELI 18BEV7013" userId="S::nitin.18bev7013@vitap.ac.in::fd276cde-d4e4-411c-8835-4aacd3d18773" providerId="AD" clId="Web-{8711B30E-8588-63ED-7DFB-7699041516B8}" dt="2023-04-15T02:51:14.668" v="1"/>
          <ac:spMkLst>
            <pc:docMk/>
            <pc:sldMk cId="4072983385" sldId="261"/>
            <ac:spMk id="11" creationId="{9B7AD9F6-8CE7-4299-8FC6-328F4DCD3FF9}"/>
          </ac:spMkLst>
        </pc:spChg>
        <pc:spChg chg="add">
          <ac:chgData name="NITIN KRISHNA MUCHELI 18BEV7013" userId="S::nitin.18bev7013@vitap.ac.in::fd276cde-d4e4-411c-8835-4aacd3d18773" providerId="AD" clId="Web-{8711B30E-8588-63ED-7DFB-7699041516B8}" dt="2023-04-15T02:51:14.668" v="1"/>
          <ac:spMkLst>
            <pc:docMk/>
            <pc:sldMk cId="4072983385" sldId="261"/>
            <ac:spMk id="13" creationId="{82580482-BA80-420A-8A05-C58E97F26B21}"/>
          </ac:spMkLst>
        </pc:spChg>
        <pc:picChg chg="add">
          <ac:chgData name="NITIN KRISHNA MUCHELI 18BEV7013" userId="S::nitin.18bev7013@vitap.ac.in::fd276cde-d4e4-411c-8835-4aacd3d18773" providerId="AD" clId="Web-{8711B30E-8588-63ED-7DFB-7699041516B8}" dt="2023-04-15T02:51:14.668" v="1"/>
          <ac:picMkLst>
            <pc:docMk/>
            <pc:sldMk cId="4072983385" sldId="261"/>
            <ac:picMk id="7" creationId="{293D3930-2C8C-C1C2-B70D-7EA36A5E0977}"/>
          </ac:picMkLst>
        </pc:picChg>
      </pc:sldChg>
      <pc:sldChg chg="modSp">
        <pc:chgData name="NITIN KRISHNA MUCHELI 18BEV7013" userId="S::nitin.18bev7013@vitap.ac.in::fd276cde-d4e4-411c-8835-4aacd3d18773" providerId="AD" clId="Web-{8711B30E-8588-63ED-7DFB-7699041516B8}" dt="2023-04-15T02:55:44.469" v="42" actId="20577"/>
        <pc:sldMkLst>
          <pc:docMk/>
          <pc:sldMk cId="455898725" sldId="263"/>
        </pc:sldMkLst>
        <pc:spChg chg="mod">
          <ac:chgData name="NITIN KRISHNA MUCHELI 18BEV7013" userId="S::nitin.18bev7013@vitap.ac.in::fd276cde-d4e4-411c-8835-4aacd3d18773" providerId="AD" clId="Web-{8711B30E-8588-63ED-7DFB-7699041516B8}" dt="2023-04-15T02:55:44.469" v="42" actId="20577"/>
          <ac:spMkLst>
            <pc:docMk/>
            <pc:sldMk cId="455898725" sldId="263"/>
            <ac:spMk id="5" creationId="{E4C198FD-1D90-4CA2-8DF9-DA2D45EFD2CD}"/>
          </ac:spMkLst>
        </pc:spChg>
      </pc:sldChg>
      <pc:sldChg chg="addSp modSp mod setBg setClrOvrMap">
        <pc:chgData name="NITIN KRISHNA MUCHELI 18BEV7013" userId="S::nitin.18bev7013@vitap.ac.in::fd276cde-d4e4-411c-8835-4aacd3d18773" providerId="AD" clId="Web-{8711B30E-8588-63ED-7DFB-7699041516B8}" dt="2023-04-15T02:52:00.528" v="14"/>
        <pc:sldMkLst>
          <pc:docMk/>
          <pc:sldMk cId="4293129431" sldId="267"/>
        </pc:sldMkLst>
        <pc:spChg chg="mod">
          <ac:chgData name="NITIN KRISHNA MUCHELI 18BEV7013" userId="S::nitin.18bev7013@vitap.ac.in::fd276cde-d4e4-411c-8835-4aacd3d18773" providerId="AD" clId="Web-{8711B30E-8588-63ED-7DFB-7699041516B8}" dt="2023-04-15T02:52:00.528" v="14"/>
          <ac:spMkLst>
            <pc:docMk/>
            <pc:sldMk cId="4293129431" sldId="267"/>
            <ac:spMk id="2" creationId="{7B477B12-3E03-4CF7-AD6F-90350AA01A95}"/>
          </ac:spMkLst>
        </pc:spChg>
        <pc:spChg chg="mod">
          <ac:chgData name="NITIN KRISHNA MUCHELI 18BEV7013" userId="S::nitin.18bev7013@vitap.ac.in::fd276cde-d4e4-411c-8835-4aacd3d18773" providerId="AD" clId="Web-{8711B30E-8588-63ED-7DFB-7699041516B8}" dt="2023-04-15T02:52:00.528" v="14"/>
          <ac:spMkLst>
            <pc:docMk/>
            <pc:sldMk cId="4293129431" sldId="267"/>
            <ac:spMk id="4" creationId="{88833C14-31BC-466A-A9FB-50B46F5A9B9B}"/>
          </ac:spMkLst>
        </pc:spChg>
        <pc:spChg chg="add">
          <ac:chgData name="NITIN KRISHNA MUCHELI 18BEV7013" userId="S::nitin.18bev7013@vitap.ac.in::fd276cde-d4e4-411c-8835-4aacd3d18773" providerId="AD" clId="Web-{8711B30E-8588-63ED-7DFB-7699041516B8}" dt="2023-04-15T02:52:00.528" v="14"/>
          <ac:spMkLst>
            <pc:docMk/>
            <pc:sldMk cId="4293129431" sldId="267"/>
            <ac:spMk id="10" creationId="{526E0BFB-CDF1-4990-8C11-AC849311E0A8}"/>
          </ac:spMkLst>
        </pc:spChg>
        <pc:spChg chg="add">
          <ac:chgData name="NITIN KRISHNA MUCHELI 18BEV7013" userId="S::nitin.18bev7013@vitap.ac.in::fd276cde-d4e4-411c-8835-4aacd3d18773" providerId="AD" clId="Web-{8711B30E-8588-63ED-7DFB-7699041516B8}" dt="2023-04-15T02:52:00.528" v="14"/>
          <ac:spMkLst>
            <pc:docMk/>
            <pc:sldMk cId="4293129431" sldId="267"/>
            <ac:spMk id="12" creationId="{6069A1F8-9BEB-4786-9694-FC48B2D75D21}"/>
          </ac:spMkLst>
        </pc:spChg>
        <pc:spChg chg="add">
          <ac:chgData name="NITIN KRISHNA MUCHELI 18BEV7013" userId="S::nitin.18bev7013@vitap.ac.in::fd276cde-d4e4-411c-8835-4aacd3d18773" providerId="AD" clId="Web-{8711B30E-8588-63ED-7DFB-7699041516B8}" dt="2023-04-15T02:52:00.528" v="14"/>
          <ac:spMkLst>
            <pc:docMk/>
            <pc:sldMk cId="4293129431" sldId="267"/>
            <ac:spMk id="14" creationId="{AF2F604E-43BE-4DC3-B983-E071523364F8}"/>
          </ac:spMkLst>
        </pc:spChg>
        <pc:spChg chg="add">
          <ac:chgData name="NITIN KRISHNA MUCHELI 18BEV7013" userId="S::nitin.18bev7013@vitap.ac.in::fd276cde-d4e4-411c-8835-4aacd3d18773" providerId="AD" clId="Web-{8711B30E-8588-63ED-7DFB-7699041516B8}" dt="2023-04-15T02:52:00.528" v="14"/>
          <ac:spMkLst>
            <pc:docMk/>
            <pc:sldMk cId="4293129431" sldId="267"/>
            <ac:spMk id="16" creationId="{08C9B587-E65E-4B52-B37C-ABEBB6E87928}"/>
          </ac:spMkLst>
        </pc:spChg>
        <pc:picChg chg="add">
          <ac:chgData name="NITIN KRISHNA MUCHELI 18BEV7013" userId="S::nitin.18bev7013@vitap.ac.in::fd276cde-d4e4-411c-8835-4aacd3d18773" providerId="AD" clId="Web-{8711B30E-8588-63ED-7DFB-7699041516B8}" dt="2023-04-15T02:52:00.528" v="14"/>
          <ac:picMkLst>
            <pc:docMk/>
            <pc:sldMk cId="4293129431" sldId="267"/>
            <ac:picMk id="6" creationId="{0C025C08-C7B3-2115-B7E1-F9C644393FFF}"/>
          </ac:picMkLst>
        </pc:picChg>
      </pc:sldChg>
      <pc:sldChg chg="addSp delSp modSp mod setBg">
        <pc:chgData name="NITIN KRISHNA MUCHELI 18BEV7013" userId="S::nitin.18bev7013@vitap.ac.in::fd276cde-d4e4-411c-8835-4aacd3d18773" providerId="AD" clId="Web-{8711B30E-8588-63ED-7DFB-7699041516B8}" dt="2023-04-15T02:55:59.407" v="43"/>
        <pc:sldMkLst>
          <pc:docMk/>
          <pc:sldMk cId="817129905" sldId="271"/>
        </pc:sldMkLst>
        <pc:spChg chg="mod">
          <ac:chgData name="NITIN KRISHNA MUCHELI 18BEV7013" userId="S::nitin.18bev7013@vitap.ac.in::fd276cde-d4e4-411c-8835-4aacd3d18773" providerId="AD" clId="Web-{8711B30E-8588-63ED-7DFB-7699041516B8}" dt="2023-04-15T02:55:59.407" v="43"/>
          <ac:spMkLst>
            <pc:docMk/>
            <pc:sldMk cId="817129905" sldId="271"/>
            <ac:spMk id="4" creationId="{D66C33B1-3F8A-4E46-9657-3641C7E46211}"/>
          </ac:spMkLst>
        </pc:spChg>
        <pc:spChg chg="mod">
          <ac:chgData name="NITIN KRISHNA MUCHELI 18BEV7013" userId="S::nitin.18bev7013@vitap.ac.in::fd276cde-d4e4-411c-8835-4aacd3d18773" providerId="AD" clId="Web-{8711B30E-8588-63ED-7DFB-7699041516B8}" dt="2023-04-15T02:55:59.407" v="43"/>
          <ac:spMkLst>
            <pc:docMk/>
            <pc:sldMk cId="817129905" sldId="271"/>
            <ac:spMk id="5" creationId="{697C0BF9-F1F2-4EC5-8875-D9393A264B7F}"/>
          </ac:spMkLst>
        </pc:spChg>
        <pc:spChg chg="add del">
          <ac:chgData name="NITIN KRISHNA MUCHELI 18BEV7013" userId="S::nitin.18bev7013@vitap.ac.in::fd276cde-d4e4-411c-8835-4aacd3d18773" providerId="AD" clId="Web-{8711B30E-8588-63ED-7DFB-7699041516B8}" dt="2023-04-15T02:55:59.407" v="43"/>
          <ac:spMkLst>
            <pc:docMk/>
            <pc:sldMk cId="817129905" sldId="271"/>
            <ac:spMk id="11" creationId="{F13C74B1-5B17-4795-BED0-7140497B445A}"/>
          </ac:spMkLst>
        </pc:spChg>
        <pc:spChg chg="add del">
          <ac:chgData name="NITIN KRISHNA MUCHELI 18BEV7013" userId="S::nitin.18bev7013@vitap.ac.in::fd276cde-d4e4-411c-8835-4aacd3d18773" providerId="AD" clId="Web-{8711B30E-8588-63ED-7DFB-7699041516B8}" dt="2023-04-15T02:55:59.407" v="43"/>
          <ac:spMkLst>
            <pc:docMk/>
            <pc:sldMk cId="817129905" sldId="271"/>
            <ac:spMk id="13" creationId="{D4974D33-8DC5-464E-8C6D-BE58F0669C17}"/>
          </ac:spMkLst>
        </pc:spChg>
        <pc:spChg chg="add">
          <ac:chgData name="NITIN KRISHNA MUCHELI 18BEV7013" userId="S::nitin.18bev7013@vitap.ac.in::fd276cde-d4e4-411c-8835-4aacd3d18773" providerId="AD" clId="Web-{8711B30E-8588-63ED-7DFB-7699041516B8}" dt="2023-04-15T02:55:59.407" v="43"/>
          <ac:spMkLst>
            <pc:docMk/>
            <pc:sldMk cId="817129905" sldId="271"/>
            <ac:spMk id="18" creationId="{4F7EBAE4-9945-4473-9E34-B2C66EA0F03D}"/>
          </ac:spMkLst>
        </pc:spChg>
        <pc:spChg chg="add">
          <ac:chgData name="NITIN KRISHNA MUCHELI 18BEV7013" userId="S::nitin.18bev7013@vitap.ac.in::fd276cde-d4e4-411c-8835-4aacd3d18773" providerId="AD" clId="Web-{8711B30E-8588-63ED-7DFB-7699041516B8}" dt="2023-04-15T02:55:59.407" v="43"/>
          <ac:spMkLst>
            <pc:docMk/>
            <pc:sldMk cId="817129905" sldId="271"/>
            <ac:spMk id="20" creationId="{70BEB1E7-2F88-40BC-B73D-42E5B6F80BFC}"/>
          </ac:spMkLst>
        </pc:spChg>
        <pc:spChg chg="add">
          <ac:chgData name="NITIN KRISHNA MUCHELI 18BEV7013" userId="S::nitin.18bev7013@vitap.ac.in::fd276cde-d4e4-411c-8835-4aacd3d18773" providerId="AD" clId="Web-{8711B30E-8588-63ED-7DFB-7699041516B8}" dt="2023-04-15T02:55:59.407" v="43"/>
          <ac:spMkLst>
            <pc:docMk/>
            <pc:sldMk cId="817129905" sldId="271"/>
            <ac:spMk id="22" creationId="{A7B99495-F43F-4D80-A44F-2CB4764EB90B}"/>
          </ac:spMkLst>
        </pc:spChg>
        <pc:picChg chg="add mod">
          <ac:chgData name="NITIN KRISHNA MUCHELI 18BEV7013" userId="S::nitin.18bev7013@vitap.ac.in::fd276cde-d4e4-411c-8835-4aacd3d18773" providerId="AD" clId="Web-{8711B30E-8588-63ED-7DFB-7699041516B8}" dt="2023-04-15T02:55:59.407" v="43"/>
          <ac:picMkLst>
            <pc:docMk/>
            <pc:sldMk cId="817129905" sldId="271"/>
            <ac:picMk id="7" creationId="{708EE69E-DD0A-37E2-43EF-775D2A6EB787}"/>
          </ac:picMkLst>
        </pc:picChg>
      </pc:sldChg>
      <pc:sldChg chg="ord">
        <pc:chgData name="NITIN KRISHNA MUCHELI 18BEV7013" userId="S::nitin.18bev7013@vitap.ac.in::fd276cde-d4e4-411c-8835-4aacd3d18773" providerId="AD" clId="Web-{8711B30E-8588-63ED-7DFB-7699041516B8}" dt="2023-04-15T03:00:35.583" v="240"/>
        <pc:sldMkLst>
          <pc:docMk/>
          <pc:sldMk cId="4193874548" sldId="277"/>
        </pc:sldMkLst>
      </pc:sldChg>
      <pc:sldChg chg="modSp">
        <pc:chgData name="NITIN KRISHNA MUCHELI 18BEV7013" userId="S::nitin.18bev7013@vitap.ac.in::fd276cde-d4e4-411c-8835-4aacd3d18773" providerId="AD" clId="Web-{8711B30E-8588-63ED-7DFB-7699041516B8}" dt="2023-04-15T03:17:00.698" v="375" actId="20577"/>
        <pc:sldMkLst>
          <pc:docMk/>
          <pc:sldMk cId="3828545850" sldId="280"/>
        </pc:sldMkLst>
        <pc:spChg chg="mod">
          <ac:chgData name="NITIN KRISHNA MUCHELI 18BEV7013" userId="S::nitin.18bev7013@vitap.ac.in::fd276cde-d4e4-411c-8835-4aacd3d18773" providerId="AD" clId="Web-{8711B30E-8588-63ED-7DFB-7699041516B8}" dt="2023-04-15T03:17:00.698" v="375" actId="20577"/>
          <ac:spMkLst>
            <pc:docMk/>
            <pc:sldMk cId="3828545850" sldId="280"/>
            <ac:spMk id="3" creationId="{D263F5C0-59DB-40D2-998D-E838045F8F8E}"/>
          </ac:spMkLst>
        </pc:spChg>
      </pc:sldChg>
      <pc:sldChg chg="modSp">
        <pc:chgData name="NITIN KRISHNA MUCHELI 18BEV7013" userId="S::nitin.18bev7013@vitap.ac.in::fd276cde-d4e4-411c-8835-4aacd3d18773" providerId="AD" clId="Web-{8711B30E-8588-63ED-7DFB-7699041516B8}" dt="2023-04-15T03:00:19.176" v="237" actId="20577"/>
        <pc:sldMkLst>
          <pc:docMk/>
          <pc:sldMk cId="3343940600" sldId="282"/>
        </pc:sldMkLst>
        <pc:spChg chg="mod">
          <ac:chgData name="NITIN KRISHNA MUCHELI 18BEV7013" userId="S::nitin.18bev7013@vitap.ac.in::fd276cde-d4e4-411c-8835-4aacd3d18773" providerId="AD" clId="Web-{8711B30E-8588-63ED-7DFB-7699041516B8}" dt="2023-04-15T03:00:19.176" v="237" actId="20577"/>
          <ac:spMkLst>
            <pc:docMk/>
            <pc:sldMk cId="3343940600" sldId="282"/>
            <ac:spMk id="5" creationId="{726FB729-69C4-4583-A1A0-EFBBCEA986A4}"/>
          </ac:spMkLst>
        </pc:spChg>
      </pc:sldChg>
      <pc:sldChg chg="modSp">
        <pc:chgData name="NITIN KRISHNA MUCHELI 18BEV7013" userId="S::nitin.18bev7013@vitap.ac.in::fd276cde-d4e4-411c-8835-4aacd3d18773" providerId="AD" clId="Web-{8711B30E-8588-63ED-7DFB-7699041516B8}" dt="2023-04-15T03:17:53.824" v="445" actId="20577"/>
        <pc:sldMkLst>
          <pc:docMk/>
          <pc:sldMk cId="4155519661" sldId="284"/>
        </pc:sldMkLst>
        <pc:spChg chg="mod">
          <ac:chgData name="NITIN KRISHNA MUCHELI 18BEV7013" userId="S::nitin.18bev7013@vitap.ac.in::fd276cde-d4e4-411c-8835-4aacd3d18773" providerId="AD" clId="Web-{8711B30E-8588-63ED-7DFB-7699041516B8}" dt="2023-04-15T03:17:53.824" v="445" actId="20577"/>
          <ac:spMkLst>
            <pc:docMk/>
            <pc:sldMk cId="4155519661" sldId="284"/>
            <ac:spMk id="3" creationId="{33AC8921-0EE7-4674-B83E-F40122E58978}"/>
          </ac:spMkLst>
        </pc:spChg>
      </pc:sldChg>
      <pc:sldChg chg="ord">
        <pc:chgData name="NITIN KRISHNA MUCHELI 18BEV7013" userId="S::nitin.18bev7013@vitap.ac.in::fd276cde-d4e4-411c-8835-4aacd3d18773" providerId="AD" clId="Web-{8711B30E-8588-63ED-7DFB-7699041516B8}" dt="2023-04-15T03:18:18.824" v="447"/>
        <pc:sldMkLst>
          <pc:docMk/>
          <pc:sldMk cId="1973060252" sldId="285"/>
        </pc:sldMkLst>
      </pc:sldChg>
      <pc:sldChg chg="modSp">
        <pc:chgData name="NITIN KRISHNA MUCHELI 18BEV7013" userId="S::nitin.18bev7013@vitap.ac.in::fd276cde-d4e4-411c-8835-4aacd3d18773" providerId="AD" clId="Web-{8711B30E-8588-63ED-7DFB-7699041516B8}" dt="2023-04-15T03:05:49.713" v="372" actId="20577"/>
        <pc:sldMkLst>
          <pc:docMk/>
          <pc:sldMk cId="3968864984" sldId="286"/>
        </pc:sldMkLst>
        <pc:spChg chg="mod">
          <ac:chgData name="NITIN KRISHNA MUCHELI 18BEV7013" userId="S::nitin.18bev7013@vitap.ac.in::fd276cde-d4e4-411c-8835-4aacd3d18773" providerId="AD" clId="Web-{8711B30E-8588-63ED-7DFB-7699041516B8}" dt="2023-04-15T03:05:49.713" v="372" actId="20577"/>
          <ac:spMkLst>
            <pc:docMk/>
            <pc:sldMk cId="3968864984" sldId="286"/>
            <ac:spMk id="3" creationId="{5DDFE94C-23B4-4277-8255-3B53EAABA3B2}"/>
          </ac:spMkLst>
        </pc:spChg>
      </pc:sldChg>
      <pc:sldChg chg="modSp">
        <pc:chgData name="NITIN KRISHNA MUCHELI 18BEV7013" userId="S::nitin.18bev7013@vitap.ac.in::fd276cde-d4e4-411c-8835-4aacd3d18773" providerId="AD" clId="Web-{8711B30E-8588-63ED-7DFB-7699041516B8}" dt="2023-04-15T03:17:07.401" v="376" actId="20577"/>
        <pc:sldMkLst>
          <pc:docMk/>
          <pc:sldMk cId="1412157595" sldId="287"/>
        </pc:sldMkLst>
        <pc:spChg chg="mod">
          <ac:chgData name="NITIN KRISHNA MUCHELI 18BEV7013" userId="S::nitin.18bev7013@vitap.ac.in::fd276cde-d4e4-411c-8835-4aacd3d18773" providerId="AD" clId="Web-{8711B30E-8588-63ED-7DFB-7699041516B8}" dt="2023-04-15T03:17:07.401" v="376" actId="20577"/>
          <ac:spMkLst>
            <pc:docMk/>
            <pc:sldMk cId="1412157595" sldId="287"/>
            <ac:spMk id="2" creationId="{A4FE63BC-1A71-4C9B-ACD3-AD328D3F3810}"/>
          </ac:spMkLst>
        </pc:spChg>
      </pc:sldChg>
      <pc:sldChg chg="addSp delSp modSp new mod setBg">
        <pc:chgData name="NITIN KRISHNA MUCHELI 18BEV7013" userId="S::nitin.18bev7013@vitap.ac.in::fd276cde-d4e4-411c-8835-4aacd3d18773" providerId="AD" clId="Web-{8711B30E-8588-63ED-7DFB-7699041516B8}" dt="2023-04-15T03:02:51.554" v="247"/>
        <pc:sldMkLst>
          <pc:docMk/>
          <pc:sldMk cId="2186374082" sldId="294"/>
        </pc:sldMkLst>
        <pc:spChg chg="del">
          <ac:chgData name="NITIN KRISHNA MUCHELI 18BEV7013" userId="S::nitin.18bev7013@vitap.ac.in::fd276cde-d4e4-411c-8835-4aacd3d18773" providerId="AD" clId="Web-{8711B30E-8588-63ED-7DFB-7699041516B8}" dt="2023-04-15T03:02:51.554" v="247"/>
          <ac:spMkLst>
            <pc:docMk/>
            <pc:sldMk cId="2186374082" sldId="294"/>
            <ac:spMk id="2" creationId="{8E5B6406-1E8D-EC6C-9061-6E2055E9F871}"/>
          </ac:spMkLst>
        </pc:spChg>
        <pc:spChg chg="del">
          <ac:chgData name="NITIN KRISHNA MUCHELI 18BEV7013" userId="S::nitin.18bev7013@vitap.ac.in::fd276cde-d4e4-411c-8835-4aacd3d18773" providerId="AD" clId="Web-{8711B30E-8588-63ED-7DFB-7699041516B8}" dt="2023-04-15T03:02:16.397" v="245"/>
          <ac:spMkLst>
            <pc:docMk/>
            <pc:sldMk cId="2186374082" sldId="294"/>
            <ac:spMk id="3" creationId="{ABE9E410-8CB6-2351-6613-C95090696E58}"/>
          </ac:spMkLst>
        </pc:spChg>
        <pc:spChg chg="add">
          <ac:chgData name="NITIN KRISHNA MUCHELI 18BEV7013" userId="S::nitin.18bev7013@vitap.ac.in::fd276cde-d4e4-411c-8835-4aacd3d18773" providerId="AD" clId="Web-{8711B30E-8588-63ED-7DFB-7699041516B8}" dt="2023-04-15T03:02:51.554" v="247"/>
          <ac:spMkLst>
            <pc:docMk/>
            <pc:sldMk cId="2186374082" sldId="294"/>
            <ac:spMk id="9" creationId="{F3060C83-F051-4F0E-ABAD-AA0DFC48B218}"/>
          </ac:spMkLst>
        </pc:spChg>
        <pc:spChg chg="add">
          <ac:chgData name="NITIN KRISHNA MUCHELI 18BEV7013" userId="S::nitin.18bev7013@vitap.ac.in::fd276cde-d4e4-411c-8835-4aacd3d18773" providerId="AD" clId="Web-{8711B30E-8588-63ED-7DFB-7699041516B8}" dt="2023-04-15T03:02:51.554" v="247"/>
          <ac:spMkLst>
            <pc:docMk/>
            <pc:sldMk cId="2186374082" sldId="294"/>
            <ac:spMk id="11" creationId="{83C98ABE-055B-441F-B07E-44F97F083C39}"/>
          </ac:spMkLst>
        </pc:spChg>
        <pc:spChg chg="add">
          <ac:chgData name="NITIN KRISHNA MUCHELI 18BEV7013" userId="S::nitin.18bev7013@vitap.ac.in::fd276cde-d4e4-411c-8835-4aacd3d18773" providerId="AD" clId="Web-{8711B30E-8588-63ED-7DFB-7699041516B8}" dt="2023-04-15T03:02:51.554" v="247"/>
          <ac:spMkLst>
            <pc:docMk/>
            <pc:sldMk cId="2186374082" sldId="294"/>
            <ac:spMk id="13" creationId="{29FDB030-9B49-4CED-8CCD-4D99382388AC}"/>
          </ac:spMkLst>
        </pc:spChg>
        <pc:spChg chg="add">
          <ac:chgData name="NITIN KRISHNA MUCHELI 18BEV7013" userId="S::nitin.18bev7013@vitap.ac.in::fd276cde-d4e4-411c-8835-4aacd3d18773" providerId="AD" clId="Web-{8711B30E-8588-63ED-7DFB-7699041516B8}" dt="2023-04-15T03:02:51.554" v="247"/>
          <ac:spMkLst>
            <pc:docMk/>
            <pc:sldMk cId="2186374082" sldId="294"/>
            <ac:spMk id="15" creationId="{3783CA14-24A1-485C-8B30-D6A5D87987AD}"/>
          </ac:spMkLst>
        </pc:spChg>
        <pc:spChg chg="add">
          <ac:chgData name="NITIN KRISHNA MUCHELI 18BEV7013" userId="S::nitin.18bev7013@vitap.ac.in::fd276cde-d4e4-411c-8835-4aacd3d18773" providerId="AD" clId="Web-{8711B30E-8588-63ED-7DFB-7699041516B8}" dt="2023-04-15T03:02:51.554" v="247"/>
          <ac:spMkLst>
            <pc:docMk/>
            <pc:sldMk cId="2186374082" sldId="294"/>
            <ac:spMk id="17" creationId="{9A97C86A-04D6-40F7-AE84-31AB43E6A846}"/>
          </ac:spMkLst>
        </pc:spChg>
        <pc:spChg chg="add">
          <ac:chgData name="NITIN KRISHNA MUCHELI 18BEV7013" userId="S::nitin.18bev7013@vitap.ac.in::fd276cde-d4e4-411c-8835-4aacd3d18773" providerId="AD" clId="Web-{8711B30E-8588-63ED-7DFB-7699041516B8}" dt="2023-04-15T03:02:51.554" v="247"/>
          <ac:spMkLst>
            <pc:docMk/>
            <pc:sldMk cId="2186374082" sldId="294"/>
            <ac:spMk id="19" creationId="{FF9F2414-84E8-453E-B1F3-389FDE8192D9}"/>
          </ac:spMkLst>
        </pc:spChg>
        <pc:spChg chg="add">
          <ac:chgData name="NITIN KRISHNA MUCHELI 18BEV7013" userId="S::nitin.18bev7013@vitap.ac.in::fd276cde-d4e4-411c-8835-4aacd3d18773" providerId="AD" clId="Web-{8711B30E-8588-63ED-7DFB-7699041516B8}" dt="2023-04-15T03:02:51.554" v="247"/>
          <ac:spMkLst>
            <pc:docMk/>
            <pc:sldMk cId="2186374082" sldId="294"/>
            <ac:spMk id="21" creationId="{3ECA69A1-7536-43AC-85EF-C7106179F5ED}"/>
          </ac:spMkLst>
        </pc:spChg>
        <pc:picChg chg="add mod ord">
          <ac:chgData name="NITIN KRISHNA MUCHELI 18BEV7013" userId="S::nitin.18bev7013@vitap.ac.in::fd276cde-d4e4-411c-8835-4aacd3d18773" providerId="AD" clId="Web-{8711B30E-8588-63ED-7DFB-7699041516B8}" dt="2023-04-15T03:02:51.554" v="247"/>
          <ac:picMkLst>
            <pc:docMk/>
            <pc:sldMk cId="2186374082" sldId="294"/>
            <ac:picMk id="4" creationId="{B26D47A7-863B-0DB3-F551-1A52F296162A}"/>
          </ac:picMkLst>
        </pc:picChg>
      </pc:sldChg>
      <pc:sldChg chg="new del ord">
        <pc:chgData name="NITIN KRISHNA MUCHELI 18BEV7013" userId="S::nitin.18bev7013@vitap.ac.in::fd276cde-d4e4-411c-8835-4aacd3d18773" providerId="AD" clId="Web-{8711B30E-8588-63ED-7DFB-7699041516B8}" dt="2023-04-15T03:02:12.131" v="243"/>
        <pc:sldMkLst>
          <pc:docMk/>
          <pc:sldMk cId="3192367198" sldId="294"/>
        </pc:sldMkLst>
      </pc:sldChg>
      <pc:sldChg chg="addSp delSp modSp new mod setBg">
        <pc:chgData name="NITIN KRISHNA MUCHELI 18BEV7013" userId="S::nitin.18bev7013@vitap.ac.in::fd276cde-d4e4-411c-8835-4aacd3d18773" providerId="AD" clId="Web-{8711B30E-8588-63ED-7DFB-7699041516B8}" dt="2023-04-15T03:04:24.899" v="290" actId="20577"/>
        <pc:sldMkLst>
          <pc:docMk/>
          <pc:sldMk cId="3799614769" sldId="295"/>
        </pc:sldMkLst>
        <pc:spChg chg="mod">
          <ac:chgData name="NITIN KRISHNA MUCHELI 18BEV7013" userId="S::nitin.18bev7013@vitap.ac.in::fd276cde-d4e4-411c-8835-4aacd3d18773" providerId="AD" clId="Web-{8711B30E-8588-63ED-7DFB-7699041516B8}" dt="2023-04-15T03:04:24.899" v="290" actId="20577"/>
          <ac:spMkLst>
            <pc:docMk/>
            <pc:sldMk cId="3799614769" sldId="295"/>
            <ac:spMk id="2" creationId="{952E845C-07D6-641E-B794-AAF94344C397}"/>
          </ac:spMkLst>
        </pc:spChg>
        <pc:spChg chg="add del mod">
          <ac:chgData name="NITIN KRISHNA MUCHELI 18BEV7013" userId="S::nitin.18bev7013@vitap.ac.in::fd276cde-d4e4-411c-8835-4aacd3d18773" providerId="AD" clId="Web-{8711B30E-8588-63ED-7DFB-7699041516B8}" dt="2023-04-15T03:04:07.227" v="274"/>
          <ac:spMkLst>
            <pc:docMk/>
            <pc:sldMk cId="3799614769" sldId="295"/>
            <ac:spMk id="3" creationId="{0552DD96-4EEB-185E-1881-B029D247F99D}"/>
          </ac:spMkLst>
        </pc:spChg>
        <pc:spChg chg="add">
          <ac:chgData name="NITIN KRISHNA MUCHELI 18BEV7013" userId="S::nitin.18bev7013@vitap.ac.in::fd276cde-d4e4-411c-8835-4aacd3d18773" providerId="AD" clId="Web-{8711B30E-8588-63ED-7DFB-7699041516B8}" dt="2023-04-15T03:04:07.227" v="274"/>
          <ac:spMkLst>
            <pc:docMk/>
            <pc:sldMk cId="3799614769" sldId="295"/>
            <ac:spMk id="9" creationId="{BACC6370-2D7E-4714-9D71-7542949D7D5D}"/>
          </ac:spMkLst>
        </pc:spChg>
        <pc:spChg chg="add">
          <ac:chgData name="NITIN KRISHNA MUCHELI 18BEV7013" userId="S::nitin.18bev7013@vitap.ac.in::fd276cde-d4e4-411c-8835-4aacd3d18773" providerId="AD" clId="Web-{8711B30E-8588-63ED-7DFB-7699041516B8}" dt="2023-04-15T03:04:07.227" v="274"/>
          <ac:spMkLst>
            <pc:docMk/>
            <pc:sldMk cId="3799614769" sldId="295"/>
            <ac:spMk id="11" creationId="{F68B3F68-107C-434F-AA38-110D5EA91B85}"/>
          </ac:spMkLst>
        </pc:spChg>
        <pc:spChg chg="add">
          <ac:chgData name="NITIN KRISHNA MUCHELI 18BEV7013" userId="S::nitin.18bev7013@vitap.ac.in::fd276cde-d4e4-411c-8835-4aacd3d18773" providerId="AD" clId="Web-{8711B30E-8588-63ED-7DFB-7699041516B8}" dt="2023-04-15T03:04:07.227" v="274"/>
          <ac:spMkLst>
            <pc:docMk/>
            <pc:sldMk cId="3799614769" sldId="295"/>
            <ac:spMk id="13" creationId="{AAD0DBB9-1A4B-4391-81D4-CB19F9AB918A}"/>
          </ac:spMkLst>
        </pc:spChg>
        <pc:spChg chg="add">
          <ac:chgData name="NITIN KRISHNA MUCHELI 18BEV7013" userId="S::nitin.18bev7013@vitap.ac.in::fd276cde-d4e4-411c-8835-4aacd3d18773" providerId="AD" clId="Web-{8711B30E-8588-63ED-7DFB-7699041516B8}" dt="2023-04-15T03:04:07.227" v="274"/>
          <ac:spMkLst>
            <pc:docMk/>
            <pc:sldMk cId="3799614769" sldId="295"/>
            <ac:spMk id="15" creationId="{063BBA22-50EA-4C4D-BE05-F1CE4E63AA56}"/>
          </ac:spMkLst>
        </pc:spChg>
        <pc:graphicFrameChg chg="add del">
          <ac:chgData name="NITIN KRISHNA MUCHELI 18BEV7013" userId="S::nitin.18bev7013@vitap.ac.in::fd276cde-d4e4-411c-8835-4aacd3d18773" providerId="AD" clId="Web-{8711B30E-8588-63ED-7DFB-7699041516B8}" dt="2023-04-15T03:04:07.196" v="273"/>
          <ac:graphicFrameMkLst>
            <pc:docMk/>
            <pc:sldMk cId="3799614769" sldId="295"/>
            <ac:graphicFrameMk id="5" creationId="{E618F5C6-2A3B-1221-9EE9-5F34ADA2254A}"/>
          </ac:graphicFrameMkLst>
        </pc:graphicFrameChg>
        <pc:graphicFrameChg chg="add">
          <ac:chgData name="NITIN KRISHNA MUCHELI 18BEV7013" userId="S::nitin.18bev7013@vitap.ac.in::fd276cde-d4e4-411c-8835-4aacd3d18773" providerId="AD" clId="Web-{8711B30E-8588-63ED-7DFB-7699041516B8}" dt="2023-04-15T03:04:07.227" v="274"/>
          <ac:graphicFrameMkLst>
            <pc:docMk/>
            <pc:sldMk cId="3799614769" sldId="295"/>
            <ac:graphicFrameMk id="7" creationId="{EFC8DD70-494E-A21A-8E3E-2BF7EA49BD87}"/>
          </ac:graphicFrameMkLst>
        </pc:graphicFrameChg>
      </pc:sldChg>
    </pc:docChg>
  </pc:docChgLst>
  <pc:docChgLst>
    <pc:chgData name="NITIN KRISHNA MUCHELI 18BEV7013" userId="S::nitin.18bev7013@vitap.ac.in::fd276cde-d4e4-411c-8835-4aacd3d18773" providerId="AD" clId="Web-{6B185BD0-1373-C6FD-5A92-2E1D2D3BA0B6}"/>
    <pc:docChg chg="modSld sldOrd modSection">
      <pc:chgData name="NITIN KRISHNA MUCHELI 18BEV7013" userId="S::nitin.18bev7013@vitap.ac.in::fd276cde-d4e4-411c-8835-4aacd3d18773" providerId="AD" clId="Web-{6B185BD0-1373-C6FD-5A92-2E1D2D3BA0B6}" dt="2023-04-15T03:26:14.930" v="87" actId="1076"/>
      <pc:docMkLst>
        <pc:docMk/>
      </pc:docMkLst>
      <pc:sldChg chg="modSp">
        <pc:chgData name="NITIN KRISHNA MUCHELI 18BEV7013" userId="S::nitin.18bev7013@vitap.ac.in::fd276cde-d4e4-411c-8835-4aacd3d18773" providerId="AD" clId="Web-{6B185BD0-1373-C6FD-5A92-2E1D2D3BA0B6}" dt="2023-04-15T03:23:31.912" v="32" actId="20577"/>
        <pc:sldMkLst>
          <pc:docMk/>
          <pc:sldMk cId="455898725" sldId="263"/>
        </pc:sldMkLst>
        <pc:spChg chg="mod">
          <ac:chgData name="NITIN KRISHNA MUCHELI 18BEV7013" userId="S::nitin.18bev7013@vitap.ac.in::fd276cde-d4e4-411c-8835-4aacd3d18773" providerId="AD" clId="Web-{6B185BD0-1373-C6FD-5A92-2E1D2D3BA0B6}" dt="2023-04-15T03:23:31.912" v="32" actId="20577"/>
          <ac:spMkLst>
            <pc:docMk/>
            <pc:sldMk cId="455898725" sldId="263"/>
            <ac:spMk id="5" creationId="{E4C198FD-1D90-4CA2-8DF9-DA2D45EFD2CD}"/>
          </ac:spMkLst>
        </pc:spChg>
      </pc:sldChg>
      <pc:sldChg chg="addSp modSp">
        <pc:chgData name="NITIN KRISHNA MUCHELI 18BEV7013" userId="S::nitin.18bev7013@vitap.ac.in::fd276cde-d4e4-411c-8835-4aacd3d18773" providerId="AD" clId="Web-{6B185BD0-1373-C6FD-5A92-2E1D2D3BA0B6}" dt="2023-04-15T03:26:14.930" v="87" actId="1076"/>
        <pc:sldMkLst>
          <pc:docMk/>
          <pc:sldMk cId="3828545850" sldId="280"/>
        </pc:sldMkLst>
        <pc:spChg chg="mod">
          <ac:chgData name="NITIN KRISHNA MUCHELI 18BEV7013" userId="S::nitin.18bev7013@vitap.ac.in::fd276cde-d4e4-411c-8835-4aacd3d18773" providerId="AD" clId="Web-{6B185BD0-1373-C6FD-5A92-2E1D2D3BA0B6}" dt="2023-04-15T03:26:13.539" v="85" actId="20577"/>
          <ac:spMkLst>
            <pc:docMk/>
            <pc:sldMk cId="3828545850" sldId="280"/>
            <ac:spMk id="3" creationId="{D263F5C0-59DB-40D2-998D-E838045F8F8E}"/>
          </ac:spMkLst>
        </pc:spChg>
        <pc:picChg chg="add mod">
          <ac:chgData name="NITIN KRISHNA MUCHELI 18BEV7013" userId="S::nitin.18bev7013@vitap.ac.in::fd276cde-d4e4-411c-8835-4aacd3d18773" providerId="AD" clId="Web-{6B185BD0-1373-C6FD-5A92-2E1D2D3BA0B6}" dt="2023-04-15T03:26:13.617" v="86" actId="1076"/>
          <ac:picMkLst>
            <pc:docMk/>
            <pc:sldMk cId="3828545850" sldId="280"/>
            <ac:picMk id="4" creationId="{BE3C9453-DBB3-378F-B9E6-F0A10587D082}"/>
          </ac:picMkLst>
        </pc:picChg>
        <pc:picChg chg="add mod">
          <ac:chgData name="NITIN KRISHNA MUCHELI 18BEV7013" userId="S::nitin.18bev7013@vitap.ac.in::fd276cde-d4e4-411c-8835-4aacd3d18773" providerId="AD" clId="Web-{6B185BD0-1373-C6FD-5A92-2E1D2D3BA0B6}" dt="2023-04-15T03:26:14.930" v="87" actId="1076"/>
          <ac:picMkLst>
            <pc:docMk/>
            <pc:sldMk cId="3828545850" sldId="280"/>
            <ac:picMk id="5" creationId="{97B3AD2E-B4CC-5C62-EB42-4041F26F95CC}"/>
          </ac:picMkLst>
        </pc:picChg>
      </pc:sldChg>
      <pc:sldChg chg="modSp ord">
        <pc:chgData name="NITIN KRISHNA MUCHELI 18BEV7013" userId="S::nitin.18bev7013@vitap.ac.in::fd276cde-d4e4-411c-8835-4aacd3d18773" providerId="AD" clId="Web-{6B185BD0-1373-C6FD-5A92-2E1D2D3BA0B6}" dt="2023-04-15T03:24:24.210" v="39" actId="20577"/>
        <pc:sldMkLst>
          <pc:docMk/>
          <pc:sldMk cId="3343940600" sldId="282"/>
        </pc:sldMkLst>
        <pc:spChg chg="mod">
          <ac:chgData name="NITIN KRISHNA MUCHELI 18BEV7013" userId="S::nitin.18bev7013@vitap.ac.in::fd276cde-d4e4-411c-8835-4aacd3d18773" providerId="AD" clId="Web-{6B185BD0-1373-C6FD-5A92-2E1D2D3BA0B6}" dt="2023-04-15T03:24:24.210" v="39" actId="20577"/>
          <ac:spMkLst>
            <pc:docMk/>
            <pc:sldMk cId="3343940600" sldId="282"/>
            <ac:spMk id="5" creationId="{726FB729-69C4-4583-A1A0-EFBBCEA986A4}"/>
          </ac:spMkLst>
        </pc:spChg>
      </pc:sldChg>
      <pc:sldChg chg="modSp">
        <pc:chgData name="NITIN KRISHNA MUCHELI 18BEV7013" userId="S::nitin.18bev7013@vitap.ac.in::fd276cde-d4e4-411c-8835-4aacd3d18773" providerId="AD" clId="Web-{6B185BD0-1373-C6FD-5A92-2E1D2D3BA0B6}" dt="2023-04-15T03:22:29.115" v="6" actId="20577"/>
        <pc:sldMkLst>
          <pc:docMk/>
          <pc:sldMk cId="2634271542" sldId="297"/>
        </pc:sldMkLst>
        <pc:spChg chg="mod">
          <ac:chgData name="NITIN KRISHNA MUCHELI 18BEV7013" userId="S::nitin.18bev7013@vitap.ac.in::fd276cde-d4e4-411c-8835-4aacd3d18773" providerId="AD" clId="Web-{6B185BD0-1373-C6FD-5A92-2E1D2D3BA0B6}" dt="2023-04-15T03:22:29.115" v="6" actId="20577"/>
          <ac:spMkLst>
            <pc:docMk/>
            <pc:sldMk cId="2634271542" sldId="297"/>
            <ac:spMk id="5" creationId="{63BCB7F9-3471-4677-8231-DA69B937E7E9}"/>
          </ac:spMkLst>
        </pc:spChg>
      </pc:sldChg>
    </pc:docChg>
  </pc:docChgLst>
  <pc:docChgLst>
    <pc:chgData name="charan D" userId="e3df690b19f036c2" providerId="Windows Live" clId="Web-{46A3E812-8547-4DD3-866E-4D3FC0CA57C0}"/>
    <pc:docChg chg="modSld">
      <pc:chgData name="charan D" userId="e3df690b19f036c2" providerId="Windows Live" clId="Web-{46A3E812-8547-4DD3-866E-4D3FC0CA57C0}" dt="2023-04-15T02:25:02.266" v="17" actId="1076"/>
      <pc:docMkLst>
        <pc:docMk/>
      </pc:docMkLst>
      <pc:sldChg chg="addSp delSp modSp">
        <pc:chgData name="charan D" userId="e3df690b19f036c2" providerId="Windows Live" clId="Web-{46A3E812-8547-4DD3-866E-4D3FC0CA57C0}" dt="2023-04-15T02:25:02.266" v="17" actId="1076"/>
        <pc:sldMkLst>
          <pc:docMk/>
          <pc:sldMk cId="3916795411" sldId="270"/>
        </pc:sldMkLst>
        <pc:spChg chg="mod">
          <ac:chgData name="charan D" userId="e3df690b19f036c2" providerId="Windows Live" clId="Web-{46A3E812-8547-4DD3-866E-4D3FC0CA57C0}" dt="2023-04-15T02:23:40.013" v="7" actId="20577"/>
          <ac:spMkLst>
            <pc:docMk/>
            <pc:sldMk cId="3916795411" sldId="270"/>
            <ac:spMk id="2" creationId="{C8C62400-7A4C-4F5A-A43A-C66B93D93C67}"/>
          </ac:spMkLst>
        </pc:spChg>
        <pc:spChg chg="del">
          <ac:chgData name="charan D" userId="e3df690b19f036c2" providerId="Windows Live" clId="Web-{46A3E812-8547-4DD3-866E-4D3FC0CA57C0}" dt="2023-04-15T02:23:41.966" v="8"/>
          <ac:spMkLst>
            <pc:docMk/>
            <pc:sldMk cId="3916795411" sldId="270"/>
            <ac:spMk id="3" creationId="{C30CA91C-7DCA-40BB-84BD-A9633E21C9ED}"/>
          </ac:spMkLst>
        </pc:spChg>
        <pc:picChg chg="add mod ord modCrop">
          <ac:chgData name="charan D" userId="e3df690b19f036c2" providerId="Windows Live" clId="Web-{46A3E812-8547-4DD3-866E-4D3FC0CA57C0}" dt="2023-04-15T02:25:02.266" v="17" actId="1076"/>
          <ac:picMkLst>
            <pc:docMk/>
            <pc:sldMk cId="3916795411" sldId="270"/>
            <ac:picMk id="4" creationId="{CD198E06-941A-2116-3568-41417F24D922}"/>
          </ac:picMkLst>
        </pc:picChg>
        <pc:picChg chg="add mod">
          <ac:chgData name="charan D" userId="e3df690b19f036c2" providerId="Windows Live" clId="Web-{46A3E812-8547-4DD3-866E-4D3FC0CA57C0}" dt="2023-04-15T02:24:59.563" v="16" actId="1076"/>
          <ac:picMkLst>
            <pc:docMk/>
            <pc:sldMk cId="3916795411" sldId="270"/>
            <ac:picMk id="5" creationId="{77266660-0CE4-7354-7115-8370107244D2}"/>
          </ac:picMkLst>
        </pc:picChg>
      </pc:sldChg>
    </pc:docChg>
  </pc:docChgLst>
  <pc:docChgLst>
    <pc:chgData name="Nitin KM" userId="7d1797390f31fd11" providerId="LiveId" clId="{949B2708-096E-433C-8E82-3D37A646E667}"/>
    <pc:docChg chg="undo redo custSel addSld delSld modSld sldOrd addSection delSection modSection">
      <pc:chgData name="Nitin KM" userId="7d1797390f31fd11" providerId="LiveId" clId="{949B2708-096E-433C-8E82-3D37A646E667}" dt="2023-04-15T02:15:10.131" v="2511" actId="20577"/>
      <pc:docMkLst>
        <pc:docMk/>
      </pc:docMkLst>
      <pc:sldChg chg="modSp mod">
        <pc:chgData name="Nitin KM" userId="7d1797390f31fd11" providerId="LiveId" clId="{949B2708-096E-433C-8E82-3D37A646E667}" dt="2023-04-15T02:15:10.131" v="2511" actId="20577"/>
        <pc:sldMkLst>
          <pc:docMk/>
          <pc:sldMk cId="159373040" sldId="256"/>
        </pc:sldMkLst>
        <pc:spChg chg="mod">
          <ac:chgData name="Nitin KM" userId="7d1797390f31fd11" providerId="LiveId" clId="{949B2708-096E-433C-8E82-3D37A646E667}" dt="2023-04-14T16:41:50.046" v="73" actId="121"/>
          <ac:spMkLst>
            <pc:docMk/>
            <pc:sldMk cId="159373040" sldId="256"/>
            <ac:spMk id="2" creationId="{A9FFC2A1-6799-4F8A-B31A-0210FB5CC507}"/>
          </ac:spMkLst>
        </pc:spChg>
        <pc:spChg chg="mod">
          <ac:chgData name="Nitin KM" userId="7d1797390f31fd11" providerId="LiveId" clId="{949B2708-096E-433C-8E82-3D37A646E667}" dt="2023-04-15T02:15:10.131" v="2511" actId="20577"/>
          <ac:spMkLst>
            <pc:docMk/>
            <pc:sldMk cId="159373040" sldId="256"/>
            <ac:spMk id="3" creationId="{072D510D-64B3-4E41-B2C0-B9878B394847}"/>
          </ac:spMkLst>
        </pc:spChg>
      </pc:sldChg>
      <pc:sldChg chg="del">
        <pc:chgData name="Nitin KM" userId="7d1797390f31fd11" providerId="LiveId" clId="{949B2708-096E-433C-8E82-3D37A646E667}" dt="2023-04-14T18:32:52.029" v="2391" actId="47"/>
        <pc:sldMkLst>
          <pc:docMk/>
          <pc:sldMk cId="4196885828" sldId="257"/>
        </pc:sldMkLst>
      </pc:sldChg>
      <pc:sldChg chg="modSp mod modNotesTx">
        <pc:chgData name="Nitin KM" userId="7d1797390f31fd11" providerId="LiveId" clId="{949B2708-096E-433C-8E82-3D37A646E667}" dt="2023-04-14T17:43:31.802" v="1483" actId="6549"/>
        <pc:sldMkLst>
          <pc:docMk/>
          <pc:sldMk cId="1981221270" sldId="258"/>
        </pc:sldMkLst>
        <pc:spChg chg="mod">
          <ac:chgData name="Nitin KM" userId="7d1797390f31fd11" providerId="LiveId" clId="{949B2708-096E-433C-8E82-3D37A646E667}" dt="2023-04-14T17:43:31.802" v="1483" actId="6549"/>
          <ac:spMkLst>
            <pc:docMk/>
            <pc:sldMk cId="1981221270" sldId="258"/>
            <ac:spMk id="3" creationId="{5FE4DD30-6E0A-4573-9013-41761551CD6F}"/>
          </ac:spMkLst>
        </pc:spChg>
      </pc:sldChg>
      <pc:sldChg chg="modNotesTx">
        <pc:chgData name="Nitin KM" userId="7d1797390f31fd11" providerId="LiveId" clId="{949B2708-096E-433C-8E82-3D37A646E667}" dt="2023-04-14T17:03:33.419" v="752" actId="20577"/>
        <pc:sldMkLst>
          <pc:docMk/>
          <pc:sldMk cId="1293038896" sldId="260"/>
        </pc:sldMkLst>
      </pc:sldChg>
      <pc:sldChg chg="modSp mod">
        <pc:chgData name="Nitin KM" userId="7d1797390f31fd11" providerId="LiveId" clId="{949B2708-096E-433C-8E82-3D37A646E667}" dt="2023-04-14T16:55:24.374" v="715" actId="20577"/>
        <pc:sldMkLst>
          <pc:docMk/>
          <pc:sldMk cId="4072983385" sldId="261"/>
        </pc:sldMkLst>
        <pc:spChg chg="mod">
          <ac:chgData name="Nitin KM" userId="7d1797390f31fd11" providerId="LiveId" clId="{949B2708-096E-433C-8E82-3D37A646E667}" dt="2023-04-14T16:55:24.374" v="715" actId="20577"/>
          <ac:spMkLst>
            <pc:docMk/>
            <pc:sldMk cId="4072983385" sldId="261"/>
            <ac:spMk id="5" creationId="{455759A8-9F58-47C3-B47C-C9D5F68705FF}"/>
          </ac:spMkLst>
        </pc:spChg>
      </pc:sldChg>
      <pc:sldChg chg="modSp mod">
        <pc:chgData name="Nitin KM" userId="7d1797390f31fd11" providerId="LiveId" clId="{949B2708-096E-433C-8E82-3D37A646E667}" dt="2023-04-14T18:32:23.247" v="2388" actId="20577"/>
        <pc:sldMkLst>
          <pc:docMk/>
          <pc:sldMk cId="3193943985" sldId="262"/>
        </pc:sldMkLst>
        <pc:spChg chg="mod">
          <ac:chgData name="Nitin KM" userId="7d1797390f31fd11" providerId="LiveId" clId="{949B2708-096E-433C-8E82-3D37A646E667}" dt="2023-04-14T18:32:23.247" v="2388" actId="20577"/>
          <ac:spMkLst>
            <pc:docMk/>
            <pc:sldMk cId="3193943985" sldId="262"/>
            <ac:spMk id="4" creationId="{7EDA2D35-6921-47B1-94A7-1917526F11E3}"/>
          </ac:spMkLst>
        </pc:spChg>
        <pc:spChg chg="mod">
          <ac:chgData name="Nitin KM" userId="7d1797390f31fd11" providerId="LiveId" clId="{949B2708-096E-433C-8E82-3D37A646E667}" dt="2023-04-14T18:32:19.060" v="2369"/>
          <ac:spMkLst>
            <pc:docMk/>
            <pc:sldMk cId="3193943985" sldId="262"/>
            <ac:spMk id="5" creationId="{0876DC22-872D-454D-9968-E8E98CAA7CFC}"/>
          </ac:spMkLst>
        </pc:spChg>
      </pc:sldChg>
      <pc:sldChg chg="modSp mod">
        <pc:chgData name="Nitin KM" userId="7d1797390f31fd11" providerId="LiveId" clId="{949B2708-096E-433C-8E82-3D37A646E667}" dt="2023-04-14T18:23:09.527" v="2357" actId="20577"/>
        <pc:sldMkLst>
          <pc:docMk/>
          <pc:sldMk cId="1183556401" sldId="264"/>
        </pc:sldMkLst>
        <pc:spChg chg="mod">
          <ac:chgData name="Nitin KM" userId="7d1797390f31fd11" providerId="LiveId" clId="{949B2708-096E-433C-8E82-3D37A646E667}" dt="2023-04-14T18:23:09.527" v="2357" actId="20577"/>
          <ac:spMkLst>
            <pc:docMk/>
            <pc:sldMk cId="1183556401" sldId="264"/>
            <ac:spMk id="3" creationId="{438DEF46-CC8B-4048-82D7-0558DB90D8CD}"/>
          </ac:spMkLst>
        </pc:spChg>
      </pc:sldChg>
      <pc:sldChg chg="addSp delSp modSp mod modClrScheme chgLayout">
        <pc:chgData name="Nitin KM" userId="7d1797390f31fd11" providerId="LiveId" clId="{949B2708-096E-433C-8E82-3D37A646E667}" dt="2023-04-14T17:47:24.571" v="1534" actId="700"/>
        <pc:sldMkLst>
          <pc:docMk/>
          <pc:sldMk cId="2783115129" sldId="265"/>
        </pc:sldMkLst>
        <pc:spChg chg="mod ord">
          <ac:chgData name="Nitin KM" userId="7d1797390f31fd11" providerId="LiveId" clId="{949B2708-096E-433C-8E82-3D37A646E667}" dt="2023-04-14T17:47:24.571" v="1534" actId="700"/>
          <ac:spMkLst>
            <pc:docMk/>
            <pc:sldMk cId="2783115129" sldId="265"/>
            <ac:spMk id="2" creationId="{52D369FF-6B58-42EB-8EB4-14B7672A84BC}"/>
          </ac:spMkLst>
        </pc:spChg>
        <pc:spChg chg="del mod ord">
          <ac:chgData name="Nitin KM" userId="7d1797390f31fd11" providerId="LiveId" clId="{949B2708-096E-433C-8E82-3D37A646E667}" dt="2023-04-14T17:47:24.571" v="1534" actId="700"/>
          <ac:spMkLst>
            <pc:docMk/>
            <pc:sldMk cId="2783115129" sldId="265"/>
            <ac:spMk id="3" creationId="{8A01427F-8ADB-4773-9C52-7642C8001586}"/>
          </ac:spMkLst>
        </pc:spChg>
        <pc:spChg chg="add mod ord">
          <ac:chgData name="Nitin KM" userId="7d1797390f31fd11" providerId="LiveId" clId="{949B2708-096E-433C-8E82-3D37A646E667}" dt="2023-04-14T17:47:24.571" v="1534" actId="700"/>
          <ac:spMkLst>
            <pc:docMk/>
            <pc:sldMk cId="2783115129" sldId="265"/>
            <ac:spMk id="4" creationId="{4F7FC5EF-7953-4A12-89C3-938332FFFC4C}"/>
          </ac:spMkLst>
        </pc:spChg>
      </pc:sldChg>
      <pc:sldChg chg="modNotesTx">
        <pc:chgData name="Nitin KM" userId="7d1797390f31fd11" providerId="LiveId" clId="{949B2708-096E-433C-8E82-3D37A646E667}" dt="2023-04-14T16:54:20.562" v="550" actId="20577"/>
        <pc:sldMkLst>
          <pc:docMk/>
          <pc:sldMk cId="919719672" sldId="266"/>
        </pc:sldMkLst>
      </pc:sldChg>
      <pc:sldChg chg="addSp delSp modSp new mod modClrScheme chgLayout">
        <pc:chgData name="Nitin KM" userId="7d1797390f31fd11" providerId="LiveId" clId="{949B2708-096E-433C-8E82-3D37A646E667}" dt="2023-04-14T16:42:31.363" v="130" actId="700"/>
        <pc:sldMkLst>
          <pc:docMk/>
          <pc:sldMk cId="4293129431" sldId="267"/>
        </pc:sldMkLst>
        <pc:spChg chg="mod ord">
          <ac:chgData name="Nitin KM" userId="7d1797390f31fd11" providerId="LiveId" clId="{949B2708-096E-433C-8E82-3D37A646E667}" dt="2023-04-14T16:42:31.363" v="130" actId="700"/>
          <ac:spMkLst>
            <pc:docMk/>
            <pc:sldMk cId="4293129431" sldId="267"/>
            <ac:spMk id="2" creationId="{7B477B12-3E03-4CF7-AD6F-90350AA01A95}"/>
          </ac:spMkLst>
        </pc:spChg>
        <pc:spChg chg="del mod ord">
          <ac:chgData name="Nitin KM" userId="7d1797390f31fd11" providerId="LiveId" clId="{949B2708-096E-433C-8E82-3D37A646E667}" dt="2023-04-14T16:42:31.363" v="130" actId="700"/>
          <ac:spMkLst>
            <pc:docMk/>
            <pc:sldMk cId="4293129431" sldId="267"/>
            <ac:spMk id="3" creationId="{EE6D1CD9-BCBA-4C36-AD89-961111E60B7C}"/>
          </ac:spMkLst>
        </pc:spChg>
        <pc:spChg chg="add mod ord">
          <ac:chgData name="Nitin KM" userId="7d1797390f31fd11" providerId="LiveId" clId="{949B2708-096E-433C-8E82-3D37A646E667}" dt="2023-04-14T16:42:31.363" v="130" actId="700"/>
          <ac:spMkLst>
            <pc:docMk/>
            <pc:sldMk cId="4293129431" sldId="267"/>
            <ac:spMk id="4" creationId="{88833C14-31BC-466A-A9FB-50B46F5A9B9B}"/>
          </ac:spMkLst>
        </pc:spChg>
      </pc:sldChg>
      <pc:sldChg chg="addSp delSp modSp new mod modClrScheme chgLayout">
        <pc:chgData name="Nitin KM" userId="7d1797390f31fd11" providerId="LiveId" clId="{949B2708-096E-433C-8E82-3D37A646E667}" dt="2023-04-14T16:42:46.871" v="154" actId="20577"/>
        <pc:sldMkLst>
          <pc:docMk/>
          <pc:sldMk cId="2823376968" sldId="268"/>
        </pc:sldMkLst>
        <pc:spChg chg="del mod ord">
          <ac:chgData name="Nitin KM" userId="7d1797390f31fd11" providerId="LiveId" clId="{949B2708-096E-433C-8E82-3D37A646E667}" dt="2023-04-14T16:42:37.128" v="132" actId="700"/>
          <ac:spMkLst>
            <pc:docMk/>
            <pc:sldMk cId="2823376968" sldId="268"/>
            <ac:spMk id="2" creationId="{E277DF3D-03DA-45D3-8B29-2A60B5F48985}"/>
          </ac:spMkLst>
        </pc:spChg>
        <pc:spChg chg="del mod ord">
          <ac:chgData name="Nitin KM" userId="7d1797390f31fd11" providerId="LiveId" clId="{949B2708-096E-433C-8E82-3D37A646E667}" dt="2023-04-14T16:42:37.128" v="132" actId="700"/>
          <ac:spMkLst>
            <pc:docMk/>
            <pc:sldMk cId="2823376968" sldId="268"/>
            <ac:spMk id="3" creationId="{7F0F7ECC-C718-4784-8C20-F183B8DD556F}"/>
          </ac:spMkLst>
        </pc:spChg>
        <pc:spChg chg="add mod ord">
          <ac:chgData name="Nitin KM" userId="7d1797390f31fd11" providerId="LiveId" clId="{949B2708-096E-433C-8E82-3D37A646E667}" dt="2023-04-14T16:42:46.871" v="154" actId="20577"/>
          <ac:spMkLst>
            <pc:docMk/>
            <pc:sldMk cId="2823376968" sldId="268"/>
            <ac:spMk id="4" creationId="{D47064AE-2BDA-489F-BB33-06593B74AEC2}"/>
          </ac:spMkLst>
        </pc:spChg>
        <pc:spChg chg="add mod ord">
          <ac:chgData name="Nitin KM" userId="7d1797390f31fd11" providerId="LiveId" clId="{949B2708-096E-433C-8E82-3D37A646E667}" dt="2023-04-14T16:42:37.128" v="132" actId="700"/>
          <ac:spMkLst>
            <pc:docMk/>
            <pc:sldMk cId="2823376968" sldId="268"/>
            <ac:spMk id="5" creationId="{5DDD68A6-1964-4334-8410-5E4FB84B9A3C}"/>
          </ac:spMkLst>
        </pc:spChg>
      </pc:sldChg>
      <pc:sldChg chg="modSp new mod modNotesTx">
        <pc:chgData name="Nitin KM" userId="7d1797390f31fd11" providerId="LiveId" clId="{949B2708-096E-433C-8E82-3D37A646E667}" dt="2023-04-14T16:47:42.041" v="383" actId="6549"/>
        <pc:sldMkLst>
          <pc:docMk/>
          <pc:sldMk cId="2027317518" sldId="269"/>
        </pc:sldMkLst>
        <pc:spChg chg="mod">
          <ac:chgData name="Nitin KM" userId="7d1797390f31fd11" providerId="LiveId" clId="{949B2708-096E-433C-8E82-3D37A646E667}" dt="2023-04-14T16:42:57.214" v="168" actId="20577"/>
          <ac:spMkLst>
            <pc:docMk/>
            <pc:sldMk cId="2027317518" sldId="269"/>
            <ac:spMk id="2" creationId="{21FFFF74-9309-4F73-AE1D-97BBAA441090}"/>
          </ac:spMkLst>
        </pc:spChg>
      </pc:sldChg>
      <pc:sldChg chg="modSp new mod">
        <pc:chgData name="Nitin KM" userId="7d1797390f31fd11" providerId="LiveId" clId="{949B2708-096E-433C-8E82-3D37A646E667}" dt="2023-04-14T16:49:26.793" v="447" actId="20577"/>
        <pc:sldMkLst>
          <pc:docMk/>
          <pc:sldMk cId="3916795411" sldId="270"/>
        </pc:sldMkLst>
        <pc:spChg chg="mod">
          <ac:chgData name="Nitin KM" userId="7d1797390f31fd11" providerId="LiveId" clId="{949B2708-096E-433C-8E82-3D37A646E667}" dt="2023-04-14T16:49:26.793" v="447" actId="20577"/>
          <ac:spMkLst>
            <pc:docMk/>
            <pc:sldMk cId="3916795411" sldId="270"/>
            <ac:spMk id="2" creationId="{C8C62400-7A4C-4F5A-A43A-C66B93D93C67}"/>
          </ac:spMkLst>
        </pc:spChg>
      </pc:sldChg>
      <pc:sldChg chg="addSp delSp modSp new mod ord modClrScheme chgLayout">
        <pc:chgData name="Nitin KM" userId="7d1797390f31fd11" providerId="LiveId" clId="{949B2708-096E-433C-8E82-3D37A646E667}" dt="2023-04-14T16:51:34.494" v="493"/>
        <pc:sldMkLst>
          <pc:docMk/>
          <pc:sldMk cId="817129905" sldId="271"/>
        </pc:sldMkLst>
        <pc:spChg chg="del mod ord">
          <ac:chgData name="Nitin KM" userId="7d1797390f31fd11" providerId="LiveId" clId="{949B2708-096E-433C-8E82-3D37A646E667}" dt="2023-04-14T16:49:53.255" v="449" actId="700"/>
          <ac:spMkLst>
            <pc:docMk/>
            <pc:sldMk cId="817129905" sldId="271"/>
            <ac:spMk id="2" creationId="{722BF766-E9BA-413B-9DA7-469EACB24680}"/>
          </ac:spMkLst>
        </pc:spChg>
        <pc:spChg chg="del mod ord">
          <ac:chgData name="Nitin KM" userId="7d1797390f31fd11" providerId="LiveId" clId="{949B2708-096E-433C-8E82-3D37A646E667}" dt="2023-04-14T16:49:53.255" v="449" actId="700"/>
          <ac:spMkLst>
            <pc:docMk/>
            <pc:sldMk cId="817129905" sldId="271"/>
            <ac:spMk id="3" creationId="{BE4DEE5D-F9C8-4C69-B0B3-1B30AF1F819C}"/>
          </ac:spMkLst>
        </pc:spChg>
        <pc:spChg chg="add mod ord">
          <ac:chgData name="Nitin KM" userId="7d1797390f31fd11" providerId="LiveId" clId="{949B2708-096E-433C-8E82-3D37A646E667}" dt="2023-04-14T16:50:02.363" v="469" actId="20577"/>
          <ac:spMkLst>
            <pc:docMk/>
            <pc:sldMk cId="817129905" sldId="271"/>
            <ac:spMk id="4" creationId="{D66C33B1-3F8A-4E46-9657-3641C7E46211}"/>
          </ac:spMkLst>
        </pc:spChg>
        <pc:spChg chg="add mod ord">
          <ac:chgData name="Nitin KM" userId="7d1797390f31fd11" providerId="LiveId" clId="{949B2708-096E-433C-8E82-3D37A646E667}" dt="2023-04-14T16:50:49.817" v="481"/>
          <ac:spMkLst>
            <pc:docMk/>
            <pc:sldMk cId="817129905" sldId="271"/>
            <ac:spMk id="5" creationId="{697C0BF9-F1F2-4EC5-8875-D9393A264B7F}"/>
          </ac:spMkLst>
        </pc:spChg>
      </pc:sldChg>
      <pc:sldChg chg="modSp new mod">
        <pc:chgData name="Nitin KM" userId="7d1797390f31fd11" providerId="LiveId" clId="{949B2708-096E-433C-8E82-3D37A646E667}" dt="2023-04-14T16:55:57.162" v="719" actId="20577"/>
        <pc:sldMkLst>
          <pc:docMk/>
          <pc:sldMk cId="2799113982" sldId="272"/>
        </pc:sldMkLst>
        <pc:spChg chg="mod">
          <ac:chgData name="Nitin KM" userId="7d1797390f31fd11" providerId="LiveId" clId="{949B2708-096E-433C-8E82-3D37A646E667}" dt="2023-04-14T16:55:57.162" v="719" actId="20577"/>
          <ac:spMkLst>
            <pc:docMk/>
            <pc:sldMk cId="2799113982" sldId="272"/>
            <ac:spMk id="2" creationId="{A892364F-2D64-4543-93C5-F408FE05AC1E}"/>
          </ac:spMkLst>
        </pc:spChg>
      </pc:sldChg>
      <pc:sldChg chg="modSp new mod">
        <pc:chgData name="Nitin KM" userId="7d1797390f31fd11" providerId="LiveId" clId="{949B2708-096E-433C-8E82-3D37A646E667}" dt="2023-04-14T17:12:34.911" v="895" actId="403"/>
        <pc:sldMkLst>
          <pc:docMk/>
          <pc:sldMk cId="2491293125" sldId="273"/>
        </pc:sldMkLst>
        <pc:spChg chg="mod">
          <ac:chgData name="Nitin KM" userId="7d1797390f31fd11" providerId="LiveId" clId="{949B2708-096E-433C-8E82-3D37A646E667}" dt="2023-04-14T17:05:58.897" v="772" actId="20577"/>
          <ac:spMkLst>
            <pc:docMk/>
            <pc:sldMk cId="2491293125" sldId="273"/>
            <ac:spMk id="2" creationId="{EB8E9138-A87E-4DC9-B246-C6621447A80E}"/>
          </ac:spMkLst>
        </pc:spChg>
        <pc:spChg chg="mod">
          <ac:chgData name="Nitin KM" userId="7d1797390f31fd11" providerId="LiveId" clId="{949B2708-096E-433C-8E82-3D37A646E667}" dt="2023-04-14T17:12:34.911" v="895" actId="403"/>
          <ac:spMkLst>
            <pc:docMk/>
            <pc:sldMk cId="2491293125" sldId="273"/>
            <ac:spMk id="3" creationId="{312F4CAC-CB2A-4407-A467-E22145303935}"/>
          </ac:spMkLst>
        </pc:spChg>
      </pc:sldChg>
      <pc:sldChg chg="addSp delSp modSp new mod modClrScheme chgLayout">
        <pc:chgData name="Nitin KM" userId="7d1797390f31fd11" providerId="LiveId" clId="{949B2708-096E-433C-8E82-3D37A646E667}" dt="2023-04-14T17:05:52.685" v="758"/>
        <pc:sldMkLst>
          <pc:docMk/>
          <pc:sldMk cId="3230524028" sldId="274"/>
        </pc:sldMkLst>
        <pc:spChg chg="del mod ord">
          <ac:chgData name="Nitin KM" userId="7d1797390f31fd11" providerId="LiveId" clId="{949B2708-096E-433C-8E82-3D37A646E667}" dt="2023-04-14T17:05:51.745" v="757" actId="700"/>
          <ac:spMkLst>
            <pc:docMk/>
            <pc:sldMk cId="3230524028" sldId="274"/>
            <ac:spMk id="2" creationId="{0E1774AF-33A4-460F-9EA4-D0488AA4820A}"/>
          </ac:spMkLst>
        </pc:spChg>
        <pc:spChg chg="del mod ord">
          <ac:chgData name="Nitin KM" userId="7d1797390f31fd11" providerId="LiveId" clId="{949B2708-096E-433C-8E82-3D37A646E667}" dt="2023-04-14T17:05:51.745" v="757" actId="700"/>
          <ac:spMkLst>
            <pc:docMk/>
            <pc:sldMk cId="3230524028" sldId="274"/>
            <ac:spMk id="3" creationId="{1A409A80-3B71-4E3A-A750-F6E9D35B6195}"/>
          </ac:spMkLst>
        </pc:spChg>
        <pc:spChg chg="add mod ord">
          <ac:chgData name="Nitin KM" userId="7d1797390f31fd11" providerId="LiveId" clId="{949B2708-096E-433C-8E82-3D37A646E667}" dt="2023-04-14T17:05:52.685" v="758"/>
          <ac:spMkLst>
            <pc:docMk/>
            <pc:sldMk cId="3230524028" sldId="274"/>
            <ac:spMk id="4" creationId="{4BE3425A-5EC5-4E9E-93C8-8DDC6BF77A1B}"/>
          </ac:spMkLst>
        </pc:spChg>
        <pc:spChg chg="add mod ord">
          <ac:chgData name="Nitin KM" userId="7d1797390f31fd11" providerId="LiveId" clId="{949B2708-096E-433C-8E82-3D37A646E667}" dt="2023-04-14T17:05:51.745" v="757" actId="700"/>
          <ac:spMkLst>
            <pc:docMk/>
            <pc:sldMk cId="3230524028" sldId="274"/>
            <ac:spMk id="5" creationId="{E2E40EF5-A63A-4DD6-AD12-2DC47465E725}"/>
          </ac:spMkLst>
        </pc:spChg>
      </pc:sldChg>
      <pc:sldChg chg="modSp new mod">
        <pc:chgData name="Nitin KM" userId="7d1797390f31fd11" providerId="LiveId" clId="{949B2708-096E-433C-8E82-3D37A646E667}" dt="2023-04-14T17:15:46.405" v="937" actId="20577"/>
        <pc:sldMkLst>
          <pc:docMk/>
          <pc:sldMk cId="2027287333" sldId="275"/>
        </pc:sldMkLst>
        <pc:spChg chg="mod">
          <ac:chgData name="Nitin KM" userId="7d1797390f31fd11" providerId="LiveId" clId="{949B2708-096E-433C-8E82-3D37A646E667}" dt="2023-04-14T17:12:05.695" v="872" actId="20577"/>
          <ac:spMkLst>
            <pc:docMk/>
            <pc:sldMk cId="2027287333" sldId="275"/>
            <ac:spMk id="2" creationId="{5DC01370-81AA-4680-86C3-481EB03B8129}"/>
          </ac:spMkLst>
        </pc:spChg>
        <pc:spChg chg="mod">
          <ac:chgData name="Nitin KM" userId="7d1797390f31fd11" providerId="LiveId" clId="{949B2708-096E-433C-8E82-3D37A646E667}" dt="2023-04-14T17:15:46.405" v="937" actId="20577"/>
          <ac:spMkLst>
            <pc:docMk/>
            <pc:sldMk cId="2027287333" sldId="275"/>
            <ac:spMk id="3" creationId="{818DF373-6A90-4632-863F-5D5744329CD8}"/>
          </ac:spMkLst>
        </pc:spChg>
      </pc:sldChg>
      <pc:sldChg chg="modSp new mod">
        <pc:chgData name="Nitin KM" userId="7d1797390f31fd11" providerId="LiveId" clId="{949B2708-096E-433C-8E82-3D37A646E667}" dt="2023-04-14T17:17:52.984" v="1035" actId="20577"/>
        <pc:sldMkLst>
          <pc:docMk/>
          <pc:sldMk cId="438940478" sldId="276"/>
        </pc:sldMkLst>
        <pc:spChg chg="mod">
          <ac:chgData name="Nitin KM" userId="7d1797390f31fd11" providerId="LiveId" clId="{949B2708-096E-433C-8E82-3D37A646E667}" dt="2023-04-14T17:16:25.964" v="958" actId="20577"/>
          <ac:spMkLst>
            <pc:docMk/>
            <pc:sldMk cId="438940478" sldId="276"/>
            <ac:spMk id="2" creationId="{83E556E2-E19A-407F-BAB5-F7418B108AC6}"/>
          </ac:spMkLst>
        </pc:spChg>
        <pc:spChg chg="mod">
          <ac:chgData name="Nitin KM" userId="7d1797390f31fd11" providerId="LiveId" clId="{949B2708-096E-433C-8E82-3D37A646E667}" dt="2023-04-14T17:17:52.984" v="1035" actId="20577"/>
          <ac:spMkLst>
            <pc:docMk/>
            <pc:sldMk cId="438940478" sldId="276"/>
            <ac:spMk id="3" creationId="{14BC1E88-92ED-4614-A787-52851C22FE0D}"/>
          </ac:spMkLst>
        </pc:spChg>
      </pc:sldChg>
      <pc:sldChg chg="modSp new mod">
        <pc:chgData name="Nitin KM" userId="7d1797390f31fd11" providerId="LiveId" clId="{949B2708-096E-433C-8E82-3D37A646E667}" dt="2023-04-14T17:39:01.052" v="1360"/>
        <pc:sldMkLst>
          <pc:docMk/>
          <pc:sldMk cId="4193874548" sldId="277"/>
        </pc:sldMkLst>
        <pc:spChg chg="mod">
          <ac:chgData name="Nitin KM" userId="7d1797390f31fd11" providerId="LiveId" clId="{949B2708-096E-433C-8E82-3D37A646E667}" dt="2023-04-14T17:18:27.555" v="1069" actId="20577"/>
          <ac:spMkLst>
            <pc:docMk/>
            <pc:sldMk cId="4193874548" sldId="277"/>
            <ac:spMk id="2" creationId="{19EF6F24-74DD-45B2-A526-64100A32B192}"/>
          </ac:spMkLst>
        </pc:spChg>
        <pc:spChg chg="mod">
          <ac:chgData name="Nitin KM" userId="7d1797390f31fd11" providerId="LiveId" clId="{949B2708-096E-433C-8E82-3D37A646E667}" dt="2023-04-14T17:39:01.052" v="1360"/>
          <ac:spMkLst>
            <pc:docMk/>
            <pc:sldMk cId="4193874548" sldId="277"/>
            <ac:spMk id="3" creationId="{77069295-B556-4682-B5E3-BDC9667B8D24}"/>
          </ac:spMkLst>
        </pc:spChg>
      </pc:sldChg>
      <pc:sldChg chg="modSp new mod">
        <pc:chgData name="Nitin KM" userId="7d1797390f31fd11" providerId="LiveId" clId="{949B2708-096E-433C-8E82-3D37A646E667}" dt="2023-04-14T18:26:46.299" v="2367" actId="20577"/>
        <pc:sldMkLst>
          <pc:docMk/>
          <pc:sldMk cId="3084383958" sldId="278"/>
        </pc:sldMkLst>
        <pc:spChg chg="mod">
          <ac:chgData name="Nitin KM" userId="7d1797390f31fd11" providerId="LiveId" clId="{949B2708-096E-433C-8E82-3D37A646E667}" dt="2023-04-14T17:22:23.468" v="1169" actId="20577"/>
          <ac:spMkLst>
            <pc:docMk/>
            <pc:sldMk cId="3084383958" sldId="278"/>
            <ac:spMk id="2" creationId="{1908DE83-53B1-4F10-9513-752FF47414C0}"/>
          </ac:spMkLst>
        </pc:spChg>
        <pc:spChg chg="mod">
          <ac:chgData name="Nitin KM" userId="7d1797390f31fd11" providerId="LiveId" clId="{949B2708-096E-433C-8E82-3D37A646E667}" dt="2023-04-14T18:26:46.299" v="2367" actId="20577"/>
          <ac:spMkLst>
            <pc:docMk/>
            <pc:sldMk cId="3084383958" sldId="278"/>
            <ac:spMk id="3" creationId="{4FCFF27C-8A4C-4865-9078-E4151EE9BF0D}"/>
          </ac:spMkLst>
        </pc:spChg>
      </pc:sldChg>
      <pc:sldChg chg="modSp new mod ord">
        <pc:chgData name="Nitin KM" userId="7d1797390f31fd11" providerId="LiveId" clId="{949B2708-096E-433C-8E82-3D37A646E667}" dt="2023-04-14T17:44:32.307" v="1485"/>
        <pc:sldMkLst>
          <pc:docMk/>
          <pc:sldMk cId="3898811773" sldId="279"/>
        </pc:sldMkLst>
        <pc:spChg chg="mod">
          <ac:chgData name="Nitin KM" userId="7d1797390f31fd11" providerId="LiveId" clId="{949B2708-096E-433C-8E82-3D37A646E667}" dt="2023-04-14T17:39:35.770" v="1377" actId="6549"/>
          <ac:spMkLst>
            <pc:docMk/>
            <pc:sldMk cId="3898811773" sldId="279"/>
            <ac:spMk id="2" creationId="{B643F0EE-6AE3-4755-9194-97D7958FFEB4}"/>
          </ac:spMkLst>
        </pc:spChg>
      </pc:sldChg>
      <pc:sldChg chg="modSp new mod modNotesTx">
        <pc:chgData name="Nitin KM" userId="7d1797390f31fd11" providerId="LiveId" clId="{949B2708-096E-433C-8E82-3D37A646E667}" dt="2023-04-14T18:12:31.695" v="2224" actId="20577"/>
        <pc:sldMkLst>
          <pc:docMk/>
          <pc:sldMk cId="3828545850" sldId="280"/>
        </pc:sldMkLst>
        <pc:spChg chg="mod">
          <ac:chgData name="Nitin KM" userId="7d1797390f31fd11" providerId="LiveId" clId="{949B2708-096E-433C-8E82-3D37A646E667}" dt="2023-04-14T17:40:41.961" v="1404" actId="20577"/>
          <ac:spMkLst>
            <pc:docMk/>
            <pc:sldMk cId="3828545850" sldId="280"/>
            <ac:spMk id="2" creationId="{A29C505F-D508-4E6D-A642-03A3012F02EB}"/>
          </ac:spMkLst>
        </pc:spChg>
        <pc:spChg chg="mod">
          <ac:chgData name="Nitin KM" userId="7d1797390f31fd11" providerId="LiveId" clId="{949B2708-096E-433C-8E82-3D37A646E667}" dt="2023-04-14T18:06:19.440" v="2216" actId="20577"/>
          <ac:spMkLst>
            <pc:docMk/>
            <pc:sldMk cId="3828545850" sldId="280"/>
            <ac:spMk id="3" creationId="{D263F5C0-59DB-40D2-998D-E838045F8F8E}"/>
          </ac:spMkLst>
        </pc:spChg>
      </pc:sldChg>
      <pc:sldChg chg="addSp delSp modSp new mod modClrScheme chgLayout">
        <pc:chgData name="Nitin KM" userId="7d1797390f31fd11" providerId="LiveId" clId="{949B2708-096E-433C-8E82-3D37A646E667}" dt="2023-04-14T17:45:22.683" v="1508" actId="20577"/>
        <pc:sldMkLst>
          <pc:docMk/>
          <pc:sldMk cId="2013551563" sldId="281"/>
        </pc:sldMkLst>
        <pc:spChg chg="del mod ord">
          <ac:chgData name="Nitin KM" userId="7d1797390f31fd11" providerId="LiveId" clId="{949B2708-096E-433C-8E82-3D37A646E667}" dt="2023-04-14T17:45:17.676" v="1490" actId="700"/>
          <ac:spMkLst>
            <pc:docMk/>
            <pc:sldMk cId="2013551563" sldId="281"/>
            <ac:spMk id="2" creationId="{CC14C6DA-9A0A-4795-938F-F7D423ECA6F2}"/>
          </ac:spMkLst>
        </pc:spChg>
        <pc:spChg chg="del mod ord">
          <ac:chgData name="Nitin KM" userId="7d1797390f31fd11" providerId="LiveId" clId="{949B2708-096E-433C-8E82-3D37A646E667}" dt="2023-04-14T17:45:17.676" v="1490" actId="700"/>
          <ac:spMkLst>
            <pc:docMk/>
            <pc:sldMk cId="2013551563" sldId="281"/>
            <ac:spMk id="3" creationId="{254869D9-61A0-4117-B064-14CCC4A8B169}"/>
          </ac:spMkLst>
        </pc:spChg>
        <pc:spChg chg="add mod ord">
          <ac:chgData name="Nitin KM" userId="7d1797390f31fd11" providerId="LiveId" clId="{949B2708-096E-433C-8E82-3D37A646E667}" dt="2023-04-14T17:45:22.683" v="1508" actId="20577"/>
          <ac:spMkLst>
            <pc:docMk/>
            <pc:sldMk cId="2013551563" sldId="281"/>
            <ac:spMk id="4" creationId="{BD233196-A736-4A79-BF7F-58DB0576DA00}"/>
          </ac:spMkLst>
        </pc:spChg>
        <pc:spChg chg="add mod ord">
          <ac:chgData name="Nitin KM" userId="7d1797390f31fd11" providerId="LiveId" clId="{949B2708-096E-433C-8E82-3D37A646E667}" dt="2023-04-14T17:45:17.676" v="1490" actId="700"/>
          <ac:spMkLst>
            <pc:docMk/>
            <pc:sldMk cId="2013551563" sldId="281"/>
            <ac:spMk id="5" creationId="{426DED1B-85BF-44F7-BFCB-B1B5C3D53ADC}"/>
          </ac:spMkLst>
        </pc:spChg>
      </pc:sldChg>
      <pc:sldChg chg="addSp delSp modSp new mod modClrScheme chgLayout">
        <pc:chgData name="Nitin KM" userId="7d1797390f31fd11" providerId="LiveId" clId="{949B2708-096E-433C-8E82-3D37A646E667}" dt="2023-04-14T18:35:24.453" v="2428" actId="20577"/>
        <pc:sldMkLst>
          <pc:docMk/>
          <pc:sldMk cId="3343940600" sldId="282"/>
        </pc:sldMkLst>
        <pc:spChg chg="del mod ord">
          <ac:chgData name="Nitin KM" userId="7d1797390f31fd11" providerId="LiveId" clId="{949B2708-096E-433C-8E82-3D37A646E667}" dt="2023-04-14T17:45:27.431" v="1510" actId="700"/>
          <ac:spMkLst>
            <pc:docMk/>
            <pc:sldMk cId="3343940600" sldId="282"/>
            <ac:spMk id="2" creationId="{9C4D5C77-F573-47DF-9E68-43E6BE141F01}"/>
          </ac:spMkLst>
        </pc:spChg>
        <pc:spChg chg="del mod ord">
          <ac:chgData name="Nitin KM" userId="7d1797390f31fd11" providerId="LiveId" clId="{949B2708-096E-433C-8E82-3D37A646E667}" dt="2023-04-14T17:45:27.431" v="1510" actId="700"/>
          <ac:spMkLst>
            <pc:docMk/>
            <pc:sldMk cId="3343940600" sldId="282"/>
            <ac:spMk id="3" creationId="{CE552BD6-7754-47AA-88EC-21FF53D90ED5}"/>
          </ac:spMkLst>
        </pc:spChg>
        <pc:spChg chg="add mod ord">
          <ac:chgData name="Nitin KM" userId="7d1797390f31fd11" providerId="LiveId" clId="{949B2708-096E-433C-8E82-3D37A646E667}" dt="2023-04-14T18:35:24.453" v="2428" actId="20577"/>
          <ac:spMkLst>
            <pc:docMk/>
            <pc:sldMk cId="3343940600" sldId="282"/>
            <ac:spMk id="4" creationId="{62847A90-4E4C-4358-B679-97F22AE74E91}"/>
          </ac:spMkLst>
        </pc:spChg>
        <pc:spChg chg="add mod ord">
          <ac:chgData name="Nitin KM" userId="7d1797390f31fd11" providerId="LiveId" clId="{949B2708-096E-433C-8E82-3D37A646E667}" dt="2023-04-14T17:45:27.431" v="1510" actId="700"/>
          <ac:spMkLst>
            <pc:docMk/>
            <pc:sldMk cId="3343940600" sldId="282"/>
            <ac:spMk id="5" creationId="{726FB729-69C4-4583-A1A0-EFBBCEA986A4}"/>
          </ac:spMkLst>
        </pc:spChg>
      </pc:sldChg>
      <pc:sldChg chg="addSp delSp modSp new mod modClrScheme chgLayout modNotesTx">
        <pc:chgData name="Nitin KM" userId="7d1797390f31fd11" providerId="LiveId" clId="{949B2708-096E-433C-8E82-3D37A646E667}" dt="2023-04-14T17:50:46.951" v="1767" actId="20577"/>
        <pc:sldMkLst>
          <pc:docMk/>
          <pc:sldMk cId="278071615" sldId="283"/>
        </pc:sldMkLst>
        <pc:spChg chg="del mod ord">
          <ac:chgData name="Nitin KM" userId="7d1797390f31fd11" providerId="LiveId" clId="{949B2708-096E-433C-8E82-3D37A646E667}" dt="2023-04-14T17:47:30.505" v="1536" actId="700"/>
          <ac:spMkLst>
            <pc:docMk/>
            <pc:sldMk cId="278071615" sldId="283"/>
            <ac:spMk id="2" creationId="{6CE4039D-9F07-4DF2-9719-70815CF12D4A}"/>
          </ac:spMkLst>
        </pc:spChg>
        <pc:spChg chg="del mod ord">
          <ac:chgData name="Nitin KM" userId="7d1797390f31fd11" providerId="LiveId" clId="{949B2708-096E-433C-8E82-3D37A646E667}" dt="2023-04-14T17:47:30.505" v="1536" actId="700"/>
          <ac:spMkLst>
            <pc:docMk/>
            <pc:sldMk cId="278071615" sldId="283"/>
            <ac:spMk id="3" creationId="{74ABE0B9-230F-4894-A9B2-5CDBB2561576}"/>
          </ac:spMkLst>
        </pc:spChg>
        <pc:spChg chg="add mod ord">
          <ac:chgData name="Nitin KM" userId="7d1797390f31fd11" providerId="LiveId" clId="{949B2708-096E-433C-8E82-3D37A646E667}" dt="2023-04-14T17:50:18.023" v="1735" actId="20577"/>
          <ac:spMkLst>
            <pc:docMk/>
            <pc:sldMk cId="278071615" sldId="283"/>
            <ac:spMk id="4" creationId="{EC93C26B-2CA7-4D77-A7AB-ACFFC5D2F483}"/>
          </ac:spMkLst>
        </pc:spChg>
        <pc:spChg chg="add mod ord">
          <ac:chgData name="Nitin KM" userId="7d1797390f31fd11" providerId="LiveId" clId="{949B2708-096E-433C-8E82-3D37A646E667}" dt="2023-04-14T17:50:15.530" v="1730" actId="20577"/>
          <ac:spMkLst>
            <pc:docMk/>
            <pc:sldMk cId="278071615" sldId="283"/>
            <ac:spMk id="5" creationId="{FF9FFE51-D6EF-417C-871F-C21FDFCEE800}"/>
          </ac:spMkLst>
        </pc:spChg>
      </pc:sldChg>
      <pc:sldChg chg="modSp new mod">
        <pc:chgData name="Nitin KM" userId="7d1797390f31fd11" providerId="LiveId" clId="{949B2708-096E-433C-8E82-3D37A646E667}" dt="2023-04-14T17:57:52.678" v="1988" actId="20577"/>
        <pc:sldMkLst>
          <pc:docMk/>
          <pc:sldMk cId="4155519661" sldId="284"/>
        </pc:sldMkLst>
        <pc:spChg chg="mod">
          <ac:chgData name="Nitin KM" userId="7d1797390f31fd11" providerId="LiveId" clId="{949B2708-096E-433C-8E82-3D37A646E667}" dt="2023-04-14T17:48:17.303" v="1579" actId="20577"/>
          <ac:spMkLst>
            <pc:docMk/>
            <pc:sldMk cId="4155519661" sldId="284"/>
            <ac:spMk id="2" creationId="{5B652600-4ABF-4716-AC60-A520202B476A}"/>
          </ac:spMkLst>
        </pc:spChg>
        <pc:spChg chg="mod">
          <ac:chgData name="Nitin KM" userId="7d1797390f31fd11" providerId="LiveId" clId="{949B2708-096E-433C-8E82-3D37A646E667}" dt="2023-04-14T17:57:52.678" v="1988" actId="20577"/>
          <ac:spMkLst>
            <pc:docMk/>
            <pc:sldMk cId="4155519661" sldId="284"/>
            <ac:spMk id="3" creationId="{33AC8921-0EE7-4674-B83E-F40122E58978}"/>
          </ac:spMkLst>
        </pc:spChg>
      </pc:sldChg>
      <pc:sldChg chg="addSp delSp modSp new mod">
        <pc:chgData name="Nitin KM" userId="7d1797390f31fd11" providerId="LiveId" clId="{949B2708-096E-433C-8E82-3D37A646E667}" dt="2023-04-14T17:55:55.415" v="1782"/>
        <pc:sldMkLst>
          <pc:docMk/>
          <pc:sldMk cId="1973060252" sldId="285"/>
        </pc:sldMkLst>
        <pc:spChg chg="mod">
          <ac:chgData name="Nitin KM" userId="7d1797390f31fd11" providerId="LiveId" clId="{949B2708-096E-433C-8E82-3D37A646E667}" dt="2023-04-14T17:55:51.089" v="1781" actId="20577"/>
          <ac:spMkLst>
            <pc:docMk/>
            <pc:sldMk cId="1973060252" sldId="285"/>
            <ac:spMk id="2" creationId="{08A123D9-5F7F-48BE-AF98-FBA6F971E8B6}"/>
          </ac:spMkLst>
        </pc:spChg>
        <pc:spChg chg="del">
          <ac:chgData name="Nitin KM" userId="7d1797390f31fd11" providerId="LiveId" clId="{949B2708-096E-433C-8E82-3D37A646E667}" dt="2023-04-14T17:55:55.415" v="1782"/>
          <ac:spMkLst>
            <pc:docMk/>
            <pc:sldMk cId="1973060252" sldId="285"/>
            <ac:spMk id="3" creationId="{4E20FA9A-96E0-4A2C-A304-7DDD0F985F98}"/>
          </ac:spMkLst>
        </pc:spChg>
        <pc:picChg chg="add mod">
          <ac:chgData name="Nitin KM" userId="7d1797390f31fd11" providerId="LiveId" clId="{949B2708-096E-433C-8E82-3D37A646E667}" dt="2023-04-14T17:55:55.415" v="1782"/>
          <ac:picMkLst>
            <pc:docMk/>
            <pc:sldMk cId="1973060252" sldId="285"/>
            <ac:picMk id="5" creationId="{5F104A5C-12E1-419E-8915-B29F36990D28}"/>
          </ac:picMkLst>
        </pc:picChg>
      </pc:sldChg>
      <pc:sldChg chg="modSp new mod ord">
        <pc:chgData name="Nitin KM" userId="7d1797390f31fd11" providerId="LiveId" clId="{949B2708-096E-433C-8E82-3D37A646E667}" dt="2023-04-14T18:22:20.645" v="2281" actId="20577"/>
        <pc:sldMkLst>
          <pc:docMk/>
          <pc:sldMk cId="3968864984" sldId="286"/>
        </pc:sldMkLst>
        <pc:spChg chg="mod">
          <ac:chgData name="Nitin KM" userId="7d1797390f31fd11" providerId="LiveId" clId="{949B2708-096E-433C-8E82-3D37A646E667}" dt="2023-04-14T17:58:10.030" v="2030" actId="20577"/>
          <ac:spMkLst>
            <pc:docMk/>
            <pc:sldMk cId="3968864984" sldId="286"/>
            <ac:spMk id="2" creationId="{10883E5D-2561-4492-9DA2-270FBB4B62A1}"/>
          </ac:spMkLst>
        </pc:spChg>
        <pc:spChg chg="mod">
          <ac:chgData name="Nitin KM" userId="7d1797390f31fd11" providerId="LiveId" clId="{949B2708-096E-433C-8E82-3D37A646E667}" dt="2023-04-14T18:22:20.645" v="2281" actId="20577"/>
          <ac:spMkLst>
            <pc:docMk/>
            <pc:sldMk cId="3968864984" sldId="286"/>
            <ac:spMk id="3" creationId="{5DDFE94C-23B4-4277-8255-3B53EAABA3B2}"/>
          </ac:spMkLst>
        </pc:spChg>
      </pc:sldChg>
      <pc:sldChg chg="modSp new mod">
        <pc:chgData name="Nitin KM" userId="7d1797390f31fd11" providerId="LiveId" clId="{949B2708-096E-433C-8E82-3D37A646E667}" dt="2023-04-14T18:02:33.244" v="2191" actId="20577"/>
        <pc:sldMkLst>
          <pc:docMk/>
          <pc:sldMk cId="1412157595" sldId="287"/>
        </pc:sldMkLst>
        <pc:spChg chg="mod">
          <ac:chgData name="Nitin KM" userId="7d1797390f31fd11" providerId="LiveId" clId="{949B2708-096E-433C-8E82-3D37A646E667}" dt="2023-04-14T18:02:02.950" v="2103" actId="20577"/>
          <ac:spMkLst>
            <pc:docMk/>
            <pc:sldMk cId="1412157595" sldId="287"/>
            <ac:spMk id="2" creationId="{A4FE63BC-1A71-4C9B-ACD3-AD328D3F3810}"/>
          </ac:spMkLst>
        </pc:spChg>
        <pc:spChg chg="mod">
          <ac:chgData name="Nitin KM" userId="7d1797390f31fd11" providerId="LiveId" clId="{949B2708-096E-433C-8E82-3D37A646E667}" dt="2023-04-14T18:02:33.244" v="2191" actId="20577"/>
          <ac:spMkLst>
            <pc:docMk/>
            <pc:sldMk cId="1412157595" sldId="287"/>
            <ac:spMk id="3" creationId="{ACE04B7E-D17B-4AD8-93C9-A63DD1272844}"/>
          </ac:spMkLst>
        </pc:spChg>
      </pc:sldChg>
      <pc:sldChg chg="modSp new mod ord">
        <pc:chgData name="Nitin KM" userId="7d1797390f31fd11" providerId="LiveId" clId="{949B2708-096E-433C-8E82-3D37A646E667}" dt="2023-04-14T18:22:25.050" v="2283"/>
        <pc:sldMkLst>
          <pc:docMk/>
          <pc:sldMk cId="3953368155" sldId="288"/>
        </pc:sldMkLst>
        <pc:spChg chg="mod">
          <ac:chgData name="Nitin KM" userId="7d1797390f31fd11" providerId="LiveId" clId="{949B2708-096E-433C-8E82-3D37A646E667}" dt="2023-04-14T18:12:54.637" v="2245" actId="20577"/>
          <ac:spMkLst>
            <pc:docMk/>
            <pc:sldMk cId="3953368155" sldId="288"/>
            <ac:spMk id="2" creationId="{D881DFB4-A68D-4049-8363-39657F9CA079}"/>
          </ac:spMkLst>
        </pc:spChg>
        <pc:spChg chg="mod">
          <ac:chgData name="Nitin KM" userId="7d1797390f31fd11" providerId="LiveId" clId="{949B2708-096E-433C-8E82-3D37A646E667}" dt="2023-04-14T18:16:53.807" v="2278" actId="20577"/>
          <ac:spMkLst>
            <pc:docMk/>
            <pc:sldMk cId="3953368155" sldId="288"/>
            <ac:spMk id="3" creationId="{CD5C2458-3BC5-4898-B82A-D14C60039EC2}"/>
          </ac:spMkLst>
        </pc:spChg>
      </pc:sldChg>
      <pc:sldChg chg="addSp modSp new mod">
        <pc:chgData name="Nitin KM" userId="7d1797390f31fd11" providerId="LiveId" clId="{949B2708-096E-433C-8E82-3D37A646E667}" dt="2023-04-14T18:32:59.892" v="2408" actId="20577"/>
        <pc:sldMkLst>
          <pc:docMk/>
          <pc:sldMk cId="2584579507" sldId="289"/>
        </pc:sldMkLst>
        <pc:spChg chg="mod">
          <ac:chgData name="Nitin KM" userId="7d1797390f31fd11" providerId="LiveId" clId="{949B2708-096E-433C-8E82-3D37A646E667}" dt="2023-04-14T18:32:59.892" v="2408" actId="20577"/>
          <ac:spMkLst>
            <pc:docMk/>
            <pc:sldMk cId="2584579507" sldId="289"/>
            <ac:spMk id="2" creationId="{904B2E2E-CFB3-4B47-9613-BCA52DCD2E76}"/>
          </ac:spMkLst>
        </pc:spChg>
        <pc:graphicFrameChg chg="add modGraphic">
          <ac:chgData name="Nitin KM" userId="7d1797390f31fd11" providerId="LiveId" clId="{949B2708-096E-433C-8E82-3D37A646E667}" dt="2023-04-14T18:32:47.653" v="2389" actId="27022"/>
          <ac:graphicFrameMkLst>
            <pc:docMk/>
            <pc:sldMk cId="2584579507" sldId="289"/>
            <ac:graphicFrameMk id="5" creationId="{DBB05F53-4D41-4798-A40F-E4FB22DA2FF3}"/>
          </ac:graphicFrameMkLst>
        </pc:graphicFrameChg>
      </pc:sldChg>
      <pc:sldChg chg="modSp new mod">
        <pc:chgData name="Nitin KM" userId="7d1797390f31fd11" providerId="LiveId" clId="{949B2708-096E-433C-8E82-3D37A646E667}" dt="2023-04-14T18:35:32.196" v="2442" actId="20577"/>
        <pc:sldMkLst>
          <pc:docMk/>
          <pc:sldMk cId="594255686" sldId="290"/>
        </pc:sldMkLst>
        <pc:spChg chg="mod">
          <ac:chgData name="Nitin KM" userId="7d1797390f31fd11" providerId="LiveId" clId="{949B2708-096E-433C-8E82-3D37A646E667}" dt="2023-04-14T18:35:32.196" v="2442" actId="20577"/>
          <ac:spMkLst>
            <pc:docMk/>
            <pc:sldMk cId="594255686" sldId="290"/>
            <ac:spMk id="2" creationId="{DC467BD0-EEA8-41A4-9F71-2C25A268543E}"/>
          </ac:spMkLst>
        </pc:spChg>
      </pc:sldChg>
      <pc:sldChg chg="modSp new mod">
        <pc:chgData name="Nitin KM" userId="7d1797390f31fd11" providerId="LiveId" clId="{949B2708-096E-433C-8E82-3D37A646E667}" dt="2023-04-14T18:35:38.891" v="2446" actId="20577"/>
        <pc:sldMkLst>
          <pc:docMk/>
          <pc:sldMk cId="1521345153" sldId="291"/>
        </pc:sldMkLst>
        <pc:spChg chg="mod">
          <ac:chgData name="Nitin KM" userId="7d1797390f31fd11" providerId="LiveId" clId="{949B2708-096E-433C-8E82-3D37A646E667}" dt="2023-04-14T18:35:38.891" v="2446" actId="20577"/>
          <ac:spMkLst>
            <pc:docMk/>
            <pc:sldMk cId="1521345153" sldId="291"/>
            <ac:spMk id="2" creationId="{579C26AB-7481-4F2C-903B-97FE9406D756}"/>
          </ac:spMkLst>
        </pc:spChg>
      </pc:sldChg>
      <pc:sldChg chg="modSp new mod">
        <pc:chgData name="Nitin KM" userId="7d1797390f31fd11" providerId="LiveId" clId="{949B2708-096E-433C-8E82-3D37A646E667}" dt="2023-04-14T18:36:06.635" v="2494" actId="20577"/>
        <pc:sldMkLst>
          <pc:docMk/>
          <pc:sldMk cId="871893936" sldId="292"/>
        </pc:sldMkLst>
        <pc:spChg chg="mod">
          <ac:chgData name="Nitin KM" userId="7d1797390f31fd11" providerId="LiveId" clId="{949B2708-096E-433C-8E82-3D37A646E667}" dt="2023-04-14T18:36:06.635" v="2494" actId="20577"/>
          <ac:spMkLst>
            <pc:docMk/>
            <pc:sldMk cId="871893936" sldId="292"/>
            <ac:spMk id="2" creationId="{822862E9-EF6D-4249-B20F-497B5232588E}"/>
          </ac:spMkLst>
        </pc:spChg>
      </pc:sldChg>
    </pc:docChg>
  </pc:docChgLst>
  <pc:docChgLst>
    <pc:chgData name="Guest User" userId="S::urn:spo:anon#ab8a76b952486d9b5527b4fb546d0f556723ccb4e089274708d2ebf3f5dd68c6::" providerId="AD" clId="Web-{26FCBF97-1663-C91C-E5CA-908141400CA5}"/>
    <pc:docChg chg="modSld">
      <pc:chgData name="Guest User" userId="S::urn:spo:anon#ab8a76b952486d9b5527b4fb546d0f556723ccb4e089274708d2ebf3f5dd68c6::" providerId="AD" clId="Web-{26FCBF97-1663-C91C-E5CA-908141400CA5}" dt="2023-04-15T04:07:49.283" v="31"/>
      <pc:docMkLst>
        <pc:docMk/>
      </pc:docMkLst>
      <pc:sldChg chg="addSp delSp modSp mod setBg">
        <pc:chgData name="Guest User" userId="S::urn:spo:anon#ab8a76b952486d9b5527b4fb546d0f556723ccb4e089274708d2ebf3f5dd68c6::" providerId="AD" clId="Web-{26FCBF97-1663-C91C-E5CA-908141400CA5}" dt="2023-04-15T04:07:49.283" v="31"/>
        <pc:sldMkLst>
          <pc:docMk/>
          <pc:sldMk cId="2799113982" sldId="272"/>
        </pc:sldMkLst>
        <pc:spChg chg="del">
          <ac:chgData name="Guest User" userId="S::urn:spo:anon#ab8a76b952486d9b5527b4fb546d0f556723ccb4e089274708d2ebf3f5dd68c6::" providerId="AD" clId="Web-{26FCBF97-1663-C91C-E5CA-908141400CA5}" dt="2023-04-15T04:06:36.938" v="15"/>
          <ac:spMkLst>
            <pc:docMk/>
            <pc:sldMk cId="2799113982" sldId="272"/>
            <ac:spMk id="2" creationId="{A892364F-2D64-4543-93C5-F408FE05AC1E}"/>
          </ac:spMkLst>
        </pc:spChg>
        <pc:spChg chg="del">
          <ac:chgData name="Guest User" userId="S::urn:spo:anon#ab8a76b952486d9b5527b4fb546d0f556723ccb4e089274708d2ebf3f5dd68c6::" providerId="AD" clId="Web-{26FCBF97-1663-C91C-E5CA-908141400CA5}" dt="2023-04-15T04:06:37.329" v="16"/>
          <ac:spMkLst>
            <pc:docMk/>
            <pc:sldMk cId="2799113982" sldId="272"/>
            <ac:spMk id="3" creationId="{2B2128A3-D1FA-4C4C-8ED9-D59080E56872}"/>
          </ac:spMkLst>
        </pc:spChg>
        <pc:spChg chg="add del mod">
          <ac:chgData name="Guest User" userId="S::urn:spo:anon#ab8a76b952486d9b5527b4fb546d0f556723ccb4e089274708d2ebf3f5dd68c6::" providerId="AD" clId="Web-{26FCBF97-1663-C91C-E5CA-908141400CA5}" dt="2023-04-15T04:06:44.189" v="19"/>
          <ac:spMkLst>
            <pc:docMk/>
            <pc:sldMk cId="2799113982" sldId="272"/>
            <ac:spMk id="5" creationId="{80407711-2907-9704-AF7A-71920F75C58C}"/>
          </ac:spMkLst>
        </pc:spChg>
        <pc:spChg chg="add del">
          <ac:chgData name="Guest User" userId="S::urn:spo:anon#ab8a76b952486d9b5527b4fb546d0f556723ccb4e089274708d2ebf3f5dd68c6::" providerId="AD" clId="Web-{26FCBF97-1663-C91C-E5CA-908141400CA5}" dt="2023-04-15T04:06:42.407" v="18"/>
          <ac:spMkLst>
            <pc:docMk/>
            <pc:sldMk cId="2799113982" sldId="272"/>
            <ac:spMk id="6" creationId="{9FC7478A-AEFD-7A28-3615-814CEE1C907D}"/>
          </ac:spMkLst>
        </pc:spChg>
        <pc:spChg chg="add mod">
          <ac:chgData name="Guest User" userId="S::urn:spo:anon#ab8a76b952486d9b5527b4fb546d0f556723ccb4e089274708d2ebf3f5dd68c6::" providerId="AD" clId="Web-{26FCBF97-1663-C91C-E5CA-908141400CA5}" dt="2023-04-15T04:07:49.283" v="31"/>
          <ac:spMkLst>
            <pc:docMk/>
            <pc:sldMk cId="2799113982" sldId="272"/>
            <ac:spMk id="8" creationId="{216F3593-C27B-9843-0E5C-F8134F9E4895}"/>
          </ac:spMkLst>
        </pc:spChg>
        <pc:spChg chg="add del">
          <ac:chgData name="Guest User" userId="S::urn:spo:anon#ab8a76b952486d9b5527b4fb546d0f556723ccb4e089274708d2ebf3f5dd68c6::" providerId="AD" clId="Web-{26FCBF97-1663-C91C-E5CA-908141400CA5}" dt="2023-04-15T04:06:47.595" v="21"/>
          <ac:spMkLst>
            <pc:docMk/>
            <pc:sldMk cId="2799113982" sldId="272"/>
            <ac:spMk id="9" creationId="{9FC7478A-AEFD-7A28-3615-814CEE1C907D}"/>
          </ac:spMkLst>
        </pc:spChg>
        <pc:spChg chg="add del">
          <ac:chgData name="Guest User" userId="S::urn:spo:anon#ab8a76b952486d9b5527b4fb546d0f556723ccb4e089274708d2ebf3f5dd68c6::" providerId="AD" clId="Web-{26FCBF97-1663-C91C-E5CA-908141400CA5}" dt="2023-04-15T04:06:47.595" v="21"/>
          <ac:spMkLst>
            <pc:docMk/>
            <pc:sldMk cId="2799113982" sldId="272"/>
            <ac:spMk id="11" creationId="{216F3593-C27B-9843-0E5C-F8134F9E4895}"/>
          </ac:spMkLst>
        </pc:spChg>
        <pc:spChg chg="add del">
          <ac:chgData name="Guest User" userId="S::urn:spo:anon#ab8a76b952486d9b5527b4fb546d0f556723ccb4e089274708d2ebf3f5dd68c6::" providerId="AD" clId="Web-{26FCBF97-1663-C91C-E5CA-908141400CA5}" dt="2023-04-15T04:06:53.142" v="23"/>
          <ac:spMkLst>
            <pc:docMk/>
            <pc:sldMk cId="2799113982" sldId="272"/>
            <ac:spMk id="12" creationId="{9FC7478A-AEFD-7A28-3615-814CEE1C907D}"/>
          </ac:spMkLst>
        </pc:spChg>
        <pc:spChg chg="add del">
          <ac:chgData name="Guest User" userId="S::urn:spo:anon#ab8a76b952486d9b5527b4fb546d0f556723ccb4e089274708d2ebf3f5dd68c6::" providerId="AD" clId="Web-{26FCBF97-1663-C91C-E5CA-908141400CA5}" dt="2023-04-15T04:06:53.142" v="23"/>
          <ac:spMkLst>
            <pc:docMk/>
            <pc:sldMk cId="2799113982" sldId="272"/>
            <ac:spMk id="14" creationId="{216F3593-C27B-9843-0E5C-F8134F9E4895}"/>
          </ac:spMkLst>
        </pc:spChg>
        <pc:spChg chg="add mod ord">
          <ac:chgData name="Guest User" userId="S::urn:spo:anon#ab8a76b952486d9b5527b4fb546d0f556723ccb4e089274708d2ebf3f5dd68c6::" providerId="AD" clId="Web-{26FCBF97-1663-C91C-E5CA-908141400CA5}" dt="2023-04-15T04:07:49.283" v="31"/>
          <ac:spMkLst>
            <pc:docMk/>
            <pc:sldMk cId="2799113982" sldId="272"/>
            <ac:spMk id="15" creationId="{B56AAE0D-266C-CB6F-F6B5-7E899ABE959A}"/>
          </ac:spMkLst>
        </pc:spChg>
        <pc:spChg chg="add del">
          <ac:chgData name="Guest User" userId="S::urn:spo:anon#ab8a76b952486d9b5527b4fb546d0f556723ccb4e089274708d2ebf3f5dd68c6::" providerId="AD" clId="Web-{26FCBF97-1663-C91C-E5CA-908141400CA5}" dt="2023-04-15T04:07:49.283" v="31"/>
          <ac:spMkLst>
            <pc:docMk/>
            <pc:sldMk cId="2799113982" sldId="272"/>
            <ac:spMk id="20" creationId="{79BB35BC-D5C2-4C8B-A22A-A71E6191913B}"/>
          </ac:spMkLst>
        </pc:spChg>
        <pc:spChg chg="add">
          <ac:chgData name="Guest User" userId="S::urn:spo:anon#ab8a76b952486d9b5527b4fb546d0f556723ccb4e089274708d2ebf3f5dd68c6::" providerId="AD" clId="Web-{26FCBF97-1663-C91C-E5CA-908141400CA5}" dt="2023-04-15T04:07:49.283" v="31"/>
          <ac:spMkLst>
            <pc:docMk/>
            <pc:sldMk cId="2799113982" sldId="272"/>
            <ac:spMk id="25" creationId="{8108D317-7CBD-4897-BD1F-959436D2A3BE}"/>
          </ac:spMkLst>
        </pc:spChg>
        <pc:spChg chg="add">
          <ac:chgData name="Guest User" userId="S::urn:spo:anon#ab8a76b952486d9b5527b4fb546d0f556723ccb4e089274708d2ebf3f5dd68c6::" providerId="AD" clId="Web-{26FCBF97-1663-C91C-E5CA-908141400CA5}" dt="2023-04-15T04:07:49.283" v="31"/>
          <ac:spMkLst>
            <pc:docMk/>
            <pc:sldMk cId="2799113982" sldId="272"/>
            <ac:spMk id="27" creationId="{D6297641-8B9F-4767-9606-8A11313227BF}"/>
          </ac:spMkLst>
        </pc:spChg>
        <pc:spChg chg="add">
          <ac:chgData name="Guest User" userId="S::urn:spo:anon#ab8a76b952486d9b5527b4fb546d0f556723ccb4e089274708d2ebf3f5dd68c6::" providerId="AD" clId="Web-{26FCBF97-1663-C91C-E5CA-908141400CA5}" dt="2023-04-15T04:07:49.283" v="31"/>
          <ac:spMkLst>
            <pc:docMk/>
            <pc:sldMk cId="2799113982" sldId="272"/>
            <ac:spMk id="29" creationId="{D8F3CA65-EA00-46B4-9616-39E6853F7BED}"/>
          </ac:spMkLst>
        </pc:spChg>
        <pc:picChg chg="add mod">
          <ac:chgData name="Guest User" userId="S::urn:spo:anon#ab8a76b952486d9b5527b4fb546d0f556723ccb4e089274708d2ebf3f5dd68c6::" providerId="AD" clId="Web-{26FCBF97-1663-C91C-E5CA-908141400CA5}" dt="2023-04-15T04:07:49.283" v="31"/>
          <ac:picMkLst>
            <pc:docMk/>
            <pc:sldMk cId="2799113982" sldId="272"/>
            <ac:picMk id="7" creationId="{FCD2901B-A01E-C4FA-1045-C09486D9E182}"/>
          </ac:picMkLst>
        </pc:picChg>
        <pc:picChg chg="add del">
          <ac:chgData name="Guest User" userId="S::urn:spo:anon#ab8a76b952486d9b5527b4fb546d0f556723ccb4e089274708d2ebf3f5dd68c6::" providerId="AD" clId="Web-{26FCBF97-1663-C91C-E5CA-908141400CA5}" dt="2023-04-15T04:06:47.595" v="21"/>
          <ac:picMkLst>
            <pc:docMk/>
            <pc:sldMk cId="2799113982" sldId="272"/>
            <ac:picMk id="10" creationId="{FCD2901B-A01E-C4FA-1045-C09486D9E182}"/>
          </ac:picMkLst>
        </pc:picChg>
        <pc:picChg chg="add del">
          <ac:chgData name="Guest User" userId="S::urn:spo:anon#ab8a76b952486d9b5527b4fb546d0f556723ccb4e089274708d2ebf3f5dd68c6::" providerId="AD" clId="Web-{26FCBF97-1663-C91C-E5CA-908141400CA5}" dt="2023-04-15T04:06:53.142" v="23"/>
          <ac:picMkLst>
            <pc:docMk/>
            <pc:sldMk cId="2799113982" sldId="272"/>
            <ac:picMk id="13" creationId="{FCD2901B-A01E-C4FA-1045-C09486D9E182}"/>
          </ac:picMkLst>
        </pc:picChg>
      </pc:sldChg>
      <pc:sldChg chg="modSp">
        <pc:chgData name="Guest User" userId="S::urn:spo:anon#ab8a76b952486d9b5527b4fb546d0f556723ccb4e089274708d2ebf3f5dd68c6::" providerId="AD" clId="Web-{26FCBF97-1663-C91C-E5CA-908141400CA5}" dt="2023-04-15T04:06:10.360" v="14" actId="20577"/>
        <pc:sldMkLst>
          <pc:docMk/>
          <pc:sldMk cId="4193874548" sldId="277"/>
        </pc:sldMkLst>
        <pc:spChg chg="mod">
          <ac:chgData name="Guest User" userId="S::urn:spo:anon#ab8a76b952486d9b5527b4fb546d0f556723ccb4e089274708d2ebf3f5dd68c6::" providerId="AD" clId="Web-{26FCBF97-1663-C91C-E5CA-908141400CA5}" dt="2023-04-15T04:06:10.360" v="14" actId="20577"/>
          <ac:spMkLst>
            <pc:docMk/>
            <pc:sldMk cId="4193874548" sldId="277"/>
            <ac:spMk id="3" creationId="{77069295-B556-4682-B5E3-BDC9667B8D24}"/>
          </ac:spMkLst>
        </pc:spChg>
      </pc:sldChg>
      <pc:sldChg chg="addSp delSp modSp mod setBg">
        <pc:chgData name="Guest User" userId="S::urn:spo:anon#ab8a76b952486d9b5527b4fb546d0f556723ccb4e089274708d2ebf3f5dd68c6::" providerId="AD" clId="Web-{26FCBF97-1663-C91C-E5CA-908141400CA5}" dt="2023-04-15T04:05:43.609" v="7"/>
        <pc:sldMkLst>
          <pc:docMk/>
          <pc:sldMk cId="3898811773" sldId="279"/>
        </pc:sldMkLst>
        <pc:spChg chg="mod">
          <ac:chgData name="Guest User" userId="S::urn:spo:anon#ab8a76b952486d9b5527b4fb546d0f556723ccb4e089274708d2ebf3f5dd68c6::" providerId="AD" clId="Web-{26FCBF97-1663-C91C-E5CA-908141400CA5}" dt="2023-04-15T04:05:43.609" v="7"/>
          <ac:spMkLst>
            <pc:docMk/>
            <pc:sldMk cId="3898811773" sldId="279"/>
            <ac:spMk id="2" creationId="{B643F0EE-6AE3-4755-9194-97D7958FFEB4}"/>
          </ac:spMkLst>
        </pc:spChg>
        <pc:spChg chg="del">
          <ac:chgData name="Guest User" userId="S::urn:spo:anon#ab8a76b952486d9b5527b4fb546d0f556723ccb4e089274708d2ebf3f5dd68c6::" providerId="AD" clId="Web-{26FCBF97-1663-C91C-E5CA-908141400CA5}" dt="2023-04-15T04:05:02.656" v="0"/>
          <ac:spMkLst>
            <pc:docMk/>
            <pc:sldMk cId="3898811773" sldId="279"/>
            <ac:spMk id="3" creationId="{403232DF-883A-4809-9AEA-81499A663BC1}"/>
          </ac:spMkLst>
        </pc:spChg>
        <pc:spChg chg="add del mod">
          <ac:chgData name="Guest User" userId="S::urn:spo:anon#ab8a76b952486d9b5527b4fb546d0f556723ccb4e089274708d2ebf3f5dd68c6::" providerId="AD" clId="Web-{26FCBF97-1663-C91C-E5CA-908141400CA5}" dt="2023-04-15T04:05:19.218" v="4"/>
          <ac:spMkLst>
            <pc:docMk/>
            <pc:sldMk cId="3898811773" sldId="279"/>
            <ac:spMk id="4" creationId="{A3F0F728-1B07-CB47-B828-65FC2E856AA3}"/>
          </ac:spMkLst>
        </pc:spChg>
        <pc:spChg chg="add mod">
          <ac:chgData name="Guest User" userId="S::urn:spo:anon#ab8a76b952486d9b5527b4fb546d0f556723ccb4e089274708d2ebf3f5dd68c6::" providerId="AD" clId="Web-{26FCBF97-1663-C91C-E5CA-908141400CA5}" dt="2023-04-15T04:05:43.609" v="7"/>
          <ac:spMkLst>
            <pc:docMk/>
            <pc:sldMk cId="3898811773" sldId="279"/>
            <ac:spMk id="6" creationId="{F83E9A94-FA98-FE94-59A8-9EAF6C0DF02B}"/>
          </ac:spMkLst>
        </pc:spChg>
        <pc:spChg chg="add del">
          <ac:chgData name="Guest User" userId="S::urn:spo:anon#ab8a76b952486d9b5527b4fb546d0f556723ccb4e089274708d2ebf3f5dd68c6::" providerId="AD" clId="Web-{26FCBF97-1663-C91C-E5CA-908141400CA5}" dt="2023-04-15T04:05:43.594" v="6"/>
          <ac:spMkLst>
            <pc:docMk/>
            <pc:sldMk cId="3898811773" sldId="279"/>
            <ac:spMk id="11" creationId="{F13C74B1-5B17-4795-BED0-7140497B445A}"/>
          </ac:spMkLst>
        </pc:spChg>
        <pc:spChg chg="add del">
          <ac:chgData name="Guest User" userId="S::urn:spo:anon#ab8a76b952486d9b5527b4fb546d0f556723ccb4e089274708d2ebf3f5dd68c6::" providerId="AD" clId="Web-{26FCBF97-1663-C91C-E5CA-908141400CA5}" dt="2023-04-15T04:05:43.594" v="6"/>
          <ac:spMkLst>
            <pc:docMk/>
            <pc:sldMk cId="3898811773" sldId="279"/>
            <ac:spMk id="13" creationId="{D4974D33-8DC5-464E-8C6D-BE58F0669C17}"/>
          </ac:spMkLst>
        </pc:spChg>
        <pc:spChg chg="add">
          <ac:chgData name="Guest User" userId="S::urn:spo:anon#ab8a76b952486d9b5527b4fb546d0f556723ccb4e089274708d2ebf3f5dd68c6::" providerId="AD" clId="Web-{26FCBF97-1663-C91C-E5CA-908141400CA5}" dt="2023-04-15T04:05:43.609" v="7"/>
          <ac:spMkLst>
            <pc:docMk/>
            <pc:sldMk cId="3898811773" sldId="279"/>
            <ac:spMk id="15" creationId="{0007FE00-9498-4706-B255-6437B0252C02}"/>
          </ac:spMkLst>
        </pc:spChg>
        <pc:spChg chg="add">
          <ac:chgData name="Guest User" userId="S::urn:spo:anon#ab8a76b952486d9b5527b4fb546d0f556723ccb4e089274708d2ebf3f5dd68c6::" providerId="AD" clId="Web-{26FCBF97-1663-C91C-E5CA-908141400CA5}" dt="2023-04-15T04:05:43.609" v="7"/>
          <ac:spMkLst>
            <pc:docMk/>
            <pc:sldMk cId="3898811773" sldId="279"/>
            <ac:spMk id="16" creationId="{2EB492CD-616E-47F8-933B-5E2D952A0593}"/>
          </ac:spMkLst>
        </pc:spChg>
        <pc:spChg chg="add">
          <ac:chgData name="Guest User" userId="S::urn:spo:anon#ab8a76b952486d9b5527b4fb546d0f556723ccb4e089274708d2ebf3f5dd68c6::" providerId="AD" clId="Web-{26FCBF97-1663-C91C-E5CA-908141400CA5}" dt="2023-04-15T04:05:43.609" v="7"/>
          <ac:spMkLst>
            <pc:docMk/>
            <pc:sldMk cId="3898811773" sldId="279"/>
            <ac:spMk id="17" creationId="{59383CF9-23B5-4335-9B21-1791C4CF1C75}"/>
          </ac:spMkLst>
        </pc:spChg>
        <pc:picChg chg="add mod ord">
          <ac:chgData name="Guest User" userId="S::urn:spo:anon#ab8a76b952486d9b5527b4fb546d0f556723ccb4e089274708d2ebf3f5dd68c6::" providerId="AD" clId="Web-{26FCBF97-1663-C91C-E5CA-908141400CA5}" dt="2023-04-15T04:05:43.609" v="7"/>
          <ac:picMkLst>
            <pc:docMk/>
            <pc:sldMk cId="3898811773" sldId="279"/>
            <ac:picMk id="5" creationId="{58C3BAA7-AFFB-8067-182F-2746C8F0CA12}"/>
          </ac:picMkLst>
        </pc:picChg>
      </pc:sldChg>
    </pc:docChg>
  </pc:docChgLst>
  <pc:docChgLst>
    <pc:chgData name="NITIN KRISHNA MUCHELI 18BEV7013" userId="fd276cde-d4e4-411c-8835-4aacd3d18773" providerId="ADAL" clId="{7FBC07B9-DCD6-45D4-88D5-3F3BDD448C4B}"/>
    <pc:docChg chg="custSel addSld modSld sldOrd modSection">
      <pc:chgData name="NITIN KRISHNA MUCHELI 18BEV7013" userId="fd276cde-d4e4-411c-8835-4aacd3d18773" providerId="ADAL" clId="{7FBC07B9-DCD6-45D4-88D5-3F3BDD448C4B}" dt="2023-04-15T03:37:44.839" v="371" actId="20577"/>
      <pc:docMkLst>
        <pc:docMk/>
      </pc:docMkLst>
      <pc:sldChg chg="modSp mod">
        <pc:chgData name="NITIN KRISHNA MUCHELI 18BEV7013" userId="fd276cde-d4e4-411c-8835-4aacd3d18773" providerId="ADAL" clId="{7FBC07B9-DCD6-45D4-88D5-3F3BDD448C4B}" dt="2023-04-15T03:10:57.852" v="175" actId="20577"/>
        <pc:sldMkLst>
          <pc:docMk/>
          <pc:sldMk cId="1293038896" sldId="260"/>
        </pc:sldMkLst>
        <pc:spChg chg="mod">
          <ac:chgData name="NITIN KRISHNA MUCHELI 18BEV7013" userId="fd276cde-d4e4-411c-8835-4aacd3d18773" providerId="ADAL" clId="{7FBC07B9-DCD6-45D4-88D5-3F3BDD448C4B}" dt="2023-04-15T03:10:57.852" v="175" actId="20577"/>
          <ac:spMkLst>
            <pc:docMk/>
            <pc:sldMk cId="1293038896" sldId="260"/>
            <ac:spMk id="3" creationId="{82CD067A-4F35-4FEC-8089-5BB0BC4ABC99}"/>
          </ac:spMkLst>
        </pc:spChg>
      </pc:sldChg>
      <pc:sldChg chg="modSp">
        <pc:chgData name="NITIN KRISHNA MUCHELI 18BEV7013" userId="fd276cde-d4e4-411c-8835-4aacd3d18773" providerId="ADAL" clId="{7FBC07B9-DCD6-45D4-88D5-3F3BDD448C4B}" dt="2023-04-15T03:23:17.613" v="188"/>
        <pc:sldMkLst>
          <pc:docMk/>
          <pc:sldMk cId="455898725" sldId="263"/>
        </pc:sldMkLst>
        <pc:spChg chg="mod">
          <ac:chgData name="NITIN KRISHNA MUCHELI 18BEV7013" userId="fd276cde-d4e4-411c-8835-4aacd3d18773" providerId="ADAL" clId="{7FBC07B9-DCD6-45D4-88D5-3F3BDD448C4B}" dt="2023-04-15T03:23:17.613" v="188"/>
          <ac:spMkLst>
            <pc:docMk/>
            <pc:sldMk cId="455898725" sldId="263"/>
            <ac:spMk id="5" creationId="{E4C198FD-1D90-4CA2-8DF9-DA2D45EFD2CD}"/>
          </ac:spMkLst>
        </pc:spChg>
      </pc:sldChg>
      <pc:sldChg chg="addSp delSp modSp mod">
        <pc:chgData name="NITIN KRISHNA MUCHELI 18BEV7013" userId="fd276cde-d4e4-411c-8835-4aacd3d18773" providerId="ADAL" clId="{7FBC07B9-DCD6-45D4-88D5-3F3BDD448C4B}" dt="2023-04-15T02:49:19.481" v="11" actId="478"/>
        <pc:sldMkLst>
          <pc:docMk/>
          <pc:sldMk cId="919719672" sldId="266"/>
        </pc:sldMkLst>
        <pc:spChg chg="add del">
          <ac:chgData name="NITIN KRISHNA MUCHELI 18BEV7013" userId="fd276cde-d4e4-411c-8835-4aacd3d18773" providerId="ADAL" clId="{7FBC07B9-DCD6-45D4-88D5-3F3BDD448C4B}" dt="2023-04-15T02:49:19.481" v="11" actId="478"/>
          <ac:spMkLst>
            <pc:docMk/>
            <pc:sldMk cId="919719672" sldId="266"/>
            <ac:spMk id="3" creationId="{72E9EA70-CD41-4FDA-9BDC-64AC8C325B5D}"/>
          </ac:spMkLst>
        </pc:spChg>
        <pc:graphicFrameChg chg="add del mod">
          <ac:chgData name="NITIN KRISHNA MUCHELI 18BEV7013" userId="fd276cde-d4e4-411c-8835-4aacd3d18773" providerId="ADAL" clId="{7FBC07B9-DCD6-45D4-88D5-3F3BDD448C4B}" dt="2023-04-15T02:48:50.743" v="2"/>
          <ac:graphicFrameMkLst>
            <pc:docMk/>
            <pc:sldMk cId="919719672" sldId="266"/>
            <ac:graphicFrameMk id="4" creationId="{D2500A06-72EC-42D5-88D6-646691CFB06C}"/>
          </ac:graphicFrameMkLst>
        </pc:graphicFrameChg>
        <pc:graphicFrameChg chg="add del mod">
          <ac:chgData name="NITIN KRISHNA MUCHELI 18BEV7013" userId="fd276cde-d4e4-411c-8835-4aacd3d18773" providerId="ADAL" clId="{7FBC07B9-DCD6-45D4-88D5-3F3BDD448C4B}" dt="2023-04-15T02:48:58.535" v="4"/>
          <ac:graphicFrameMkLst>
            <pc:docMk/>
            <pc:sldMk cId="919719672" sldId="266"/>
            <ac:graphicFrameMk id="5" creationId="{6CF018AD-0074-4F8F-AE8F-0D18C3EE1890}"/>
          </ac:graphicFrameMkLst>
        </pc:graphicFrameChg>
        <pc:graphicFrameChg chg="add del mod">
          <ac:chgData name="NITIN KRISHNA MUCHELI 18BEV7013" userId="fd276cde-d4e4-411c-8835-4aacd3d18773" providerId="ADAL" clId="{7FBC07B9-DCD6-45D4-88D5-3F3BDD448C4B}" dt="2023-04-15T02:49:00.846" v="6"/>
          <ac:graphicFrameMkLst>
            <pc:docMk/>
            <pc:sldMk cId="919719672" sldId="266"/>
            <ac:graphicFrameMk id="6" creationId="{DC7079E1-D65F-47FB-9AF6-CEBE8EB7CC39}"/>
          </ac:graphicFrameMkLst>
        </pc:graphicFrameChg>
        <pc:picChg chg="add mod">
          <ac:chgData name="NITIN KRISHNA MUCHELI 18BEV7013" userId="fd276cde-d4e4-411c-8835-4aacd3d18773" providerId="ADAL" clId="{7FBC07B9-DCD6-45D4-88D5-3F3BDD448C4B}" dt="2023-04-15T02:49:17.698" v="10" actId="1076"/>
          <ac:picMkLst>
            <pc:docMk/>
            <pc:sldMk cId="919719672" sldId="266"/>
            <ac:picMk id="8" creationId="{995E4D2F-BE7B-43A2-BF78-62F3E2173A38}"/>
          </ac:picMkLst>
        </pc:picChg>
        <pc:picChg chg="add mod">
          <ac:chgData name="NITIN KRISHNA MUCHELI 18BEV7013" userId="fd276cde-d4e4-411c-8835-4aacd3d18773" providerId="ADAL" clId="{7FBC07B9-DCD6-45D4-88D5-3F3BDD448C4B}" dt="2023-04-15T02:49:15.930" v="9" actId="571"/>
          <ac:picMkLst>
            <pc:docMk/>
            <pc:sldMk cId="919719672" sldId="266"/>
            <ac:picMk id="9" creationId="{5E4D9255-D4F6-4139-9F61-F36EDE7B7E1D}"/>
          </ac:picMkLst>
        </pc:picChg>
      </pc:sldChg>
      <pc:sldChg chg="ord">
        <pc:chgData name="NITIN KRISHNA MUCHELI 18BEV7013" userId="fd276cde-d4e4-411c-8835-4aacd3d18773" providerId="ADAL" clId="{7FBC07B9-DCD6-45D4-88D5-3F3BDD448C4B}" dt="2023-04-15T03:20:21.008" v="177"/>
        <pc:sldMkLst>
          <pc:docMk/>
          <pc:sldMk cId="817129905" sldId="271"/>
        </pc:sldMkLst>
      </pc:sldChg>
      <pc:sldChg chg="ord">
        <pc:chgData name="NITIN KRISHNA MUCHELI 18BEV7013" userId="fd276cde-d4e4-411c-8835-4aacd3d18773" providerId="ADAL" clId="{7FBC07B9-DCD6-45D4-88D5-3F3BDD448C4B}" dt="2023-04-15T02:54:03.394" v="13"/>
        <pc:sldMkLst>
          <pc:docMk/>
          <pc:sldMk cId="4193874548" sldId="277"/>
        </pc:sldMkLst>
      </pc:sldChg>
      <pc:sldChg chg="modSp mod">
        <pc:chgData name="NITIN KRISHNA MUCHELI 18BEV7013" userId="fd276cde-d4e4-411c-8835-4aacd3d18773" providerId="ADAL" clId="{7FBC07B9-DCD6-45D4-88D5-3F3BDD448C4B}" dt="2023-04-15T02:54:49.867" v="126" actId="20577"/>
        <pc:sldMkLst>
          <pc:docMk/>
          <pc:sldMk cId="3968864984" sldId="286"/>
        </pc:sldMkLst>
        <pc:spChg chg="mod">
          <ac:chgData name="NITIN KRISHNA MUCHELI 18BEV7013" userId="fd276cde-d4e4-411c-8835-4aacd3d18773" providerId="ADAL" clId="{7FBC07B9-DCD6-45D4-88D5-3F3BDD448C4B}" dt="2023-04-15T02:54:49.867" v="126" actId="20577"/>
          <ac:spMkLst>
            <pc:docMk/>
            <pc:sldMk cId="3968864984" sldId="286"/>
            <ac:spMk id="3" creationId="{5DDFE94C-23B4-4277-8255-3B53EAABA3B2}"/>
          </ac:spMkLst>
        </pc:spChg>
      </pc:sldChg>
      <pc:sldChg chg="modSp">
        <pc:chgData name="NITIN KRISHNA MUCHELI 18BEV7013" userId="fd276cde-d4e4-411c-8835-4aacd3d18773" providerId="ADAL" clId="{7FBC07B9-DCD6-45D4-88D5-3F3BDD448C4B}" dt="2023-04-15T02:34:50.413" v="0"/>
        <pc:sldMkLst>
          <pc:docMk/>
          <pc:sldMk cId="2584579507" sldId="289"/>
        </pc:sldMkLst>
        <pc:spChg chg="mod">
          <ac:chgData name="NITIN KRISHNA MUCHELI 18BEV7013" userId="fd276cde-d4e4-411c-8835-4aacd3d18773" providerId="ADAL" clId="{7FBC07B9-DCD6-45D4-88D5-3F3BDD448C4B}" dt="2023-04-15T02:34:50.413" v="0"/>
          <ac:spMkLst>
            <pc:docMk/>
            <pc:sldMk cId="2584579507" sldId="289"/>
            <ac:spMk id="2" creationId="{904B2E2E-CFB3-4B47-9613-BCA52DCD2E76}"/>
          </ac:spMkLst>
        </pc:spChg>
      </pc:sldChg>
      <pc:sldChg chg="modSp new mod">
        <pc:chgData name="NITIN KRISHNA MUCHELI 18BEV7013" userId="fd276cde-d4e4-411c-8835-4aacd3d18773" providerId="ADAL" clId="{7FBC07B9-DCD6-45D4-88D5-3F3BDD448C4B}" dt="2023-04-15T03:06:27.548" v="147" actId="20577"/>
        <pc:sldMkLst>
          <pc:docMk/>
          <pc:sldMk cId="3012836494" sldId="294"/>
        </pc:sldMkLst>
        <pc:spChg chg="mod">
          <ac:chgData name="NITIN KRISHNA MUCHELI 18BEV7013" userId="fd276cde-d4e4-411c-8835-4aacd3d18773" providerId="ADAL" clId="{7FBC07B9-DCD6-45D4-88D5-3F3BDD448C4B}" dt="2023-04-15T03:06:27.548" v="147" actId="20577"/>
          <ac:spMkLst>
            <pc:docMk/>
            <pc:sldMk cId="3012836494" sldId="294"/>
            <ac:spMk id="2" creationId="{691E5C4F-5793-437D-AE2E-4661E409FA67}"/>
          </ac:spMkLst>
        </pc:spChg>
      </pc:sldChg>
      <pc:sldChg chg="addSp modSp mod">
        <pc:chgData name="NITIN KRISHNA MUCHELI 18BEV7013" userId="fd276cde-d4e4-411c-8835-4aacd3d18773" providerId="ADAL" clId="{7FBC07B9-DCD6-45D4-88D5-3F3BDD448C4B}" dt="2023-04-15T03:09:28.636" v="161" actId="1076"/>
        <pc:sldMkLst>
          <pc:docMk/>
          <pc:sldMk cId="3012836494" sldId="296"/>
        </pc:sldMkLst>
        <pc:spChg chg="mod">
          <ac:chgData name="NITIN KRISHNA MUCHELI 18BEV7013" userId="fd276cde-d4e4-411c-8835-4aacd3d18773" providerId="ADAL" clId="{7FBC07B9-DCD6-45D4-88D5-3F3BDD448C4B}" dt="2023-04-15T03:09:15.312" v="157" actId="1076"/>
          <ac:spMkLst>
            <pc:docMk/>
            <pc:sldMk cId="3012836494" sldId="296"/>
            <ac:spMk id="3" creationId="{130252F5-6D3D-442C-AFE6-9E8D50A0892F}"/>
          </ac:spMkLst>
        </pc:spChg>
        <pc:picChg chg="add mod modCrop">
          <ac:chgData name="NITIN KRISHNA MUCHELI 18BEV7013" userId="fd276cde-d4e4-411c-8835-4aacd3d18773" providerId="ADAL" clId="{7FBC07B9-DCD6-45D4-88D5-3F3BDD448C4B}" dt="2023-04-15T03:09:28.636" v="161" actId="1076"/>
          <ac:picMkLst>
            <pc:docMk/>
            <pc:sldMk cId="3012836494" sldId="296"/>
            <ac:picMk id="5" creationId="{AD768318-292D-40DC-A4C9-AC008A7B16E7}"/>
          </ac:picMkLst>
        </pc:picChg>
      </pc:sldChg>
      <pc:sldChg chg="addSp delSp modSp new mod modClrScheme chgLayout">
        <pc:chgData name="NITIN KRISHNA MUCHELI 18BEV7013" userId="fd276cde-d4e4-411c-8835-4aacd3d18773" providerId="ADAL" clId="{7FBC07B9-DCD6-45D4-88D5-3F3BDD448C4B}" dt="2023-04-15T03:21:02.735" v="186" actId="20577"/>
        <pc:sldMkLst>
          <pc:docMk/>
          <pc:sldMk cId="2634271542" sldId="297"/>
        </pc:sldMkLst>
        <pc:spChg chg="del mod ord">
          <ac:chgData name="NITIN KRISHNA MUCHELI 18BEV7013" userId="fd276cde-d4e4-411c-8835-4aacd3d18773" providerId="ADAL" clId="{7FBC07B9-DCD6-45D4-88D5-3F3BDD448C4B}" dt="2023-04-15T03:20:52.482" v="179" actId="700"/>
          <ac:spMkLst>
            <pc:docMk/>
            <pc:sldMk cId="2634271542" sldId="297"/>
            <ac:spMk id="2" creationId="{97DBA397-3D5B-47B1-A753-9B1D967771D2}"/>
          </ac:spMkLst>
        </pc:spChg>
        <pc:spChg chg="del mod ord">
          <ac:chgData name="NITIN KRISHNA MUCHELI 18BEV7013" userId="fd276cde-d4e4-411c-8835-4aacd3d18773" providerId="ADAL" clId="{7FBC07B9-DCD6-45D4-88D5-3F3BDD448C4B}" dt="2023-04-15T03:20:52.482" v="179" actId="700"/>
          <ac:spMkLst>
            <pc:docMk/>
            <pc:sldMk cId="2634271542" sldId="297"/>
            <ac:spMk id="3" creationId="{819F085A-18FE-4D39-B623-F6DA6B307D48}"/>
          </ac:spMkLst>
        </pc:spChg>
        <pc:spChg chg="add mod ord">
          <ac:chgData name="NITIN KRISHNA MUCHELI 18BEV7013" userId="fd276cde-d4e4-411c-8835-4aacd3d18773" providerId="ADAL" clId="{7FBC07B9-DCD6-45D4-88D5-3F3BDD448C4B}" dt="2023-04-15T03:21:01.173" v="184"/>
          <ac:spMkLst>
            <pc:docMk/>
            <pc:sldMk cId="2634271542" sldId="297"/>
            <ac:spMk id="4" creationId="{E35E062F-02FE-4F69-BE8C-8D7C5E56934B}"/>
          </ac:spMkLst>
        </pc:spChg>
        <pc:spChg chg="add mod ord">
          <ac:chgData name="NITIN KRISHNA MUCHELI 18BEV7013" userId="fd276cde-d4e4-411c-8835-4aacd3d18773" providerId="ADAL" clId="{7FBC07B9-DCD6-45D4-88D5-3F3BDD448C4B}" dt="2023-04-15T03:21:02.735" v="186" actId="20577"/>
          <ac:spMkLst>
            <pc:docMk/>
            <pc:sldMk cId="2634271542" sldId="297"/>
            <ac:spMk id="5" creationId="{63BCB7F9-3471-4677-8231-DA69B937E7E9}"/>
          </ac:spMkLst>
        </pc:spChg>
      </pc:sldChg>
      <pc:sldChg chg="addSp modSp new mod">
        <pc:chgData name="NITIN KRISHNA MUCHELI 18BEV7013" userId="fd276cde-d4e4-411c-8835-4aacd3d18773" providerId="ADAL" clId="{7FBC07B9-DCD6-45D4-88D5-3F3BDD448C4B}" dt="2023-04-15T03:30:17.650" v="240" actId="1076"/>
        <pc:sldMkLst>
          <pc:docMk/>
          <pc:sldMk cId="374565649" sldId="298"/>
        </pc:sldMkLst>
        <pc:spChg chg="mod">
          <ac:chgData name="NITIN KRISHNA MUCHELI 18BEV7013" userId="fd276cde-d4e4-411c-8835-4aacd3d18773" providerId="ADAL" clId="{7FBC07B9-DCD6-45D4-88D5-3F3BDD448C4B}" dt="2023-04-15T03:27:15.096" v="236" actId="20577"/>
          <ac:spMkLst>
            <pc:docMk/>
            <pc:sldMk cId="374565649" sldId="298"/>
            <ac:spMk id="2" creationId="{30E5BB22-987C-42DE-B297-1A8314AC4FC0}"/>
          </ac:spMkLst>
        </pc:spChg>
        <pc:spChg chg="mod">
          <ac:chgData name="NITIN KRISHNA MUCHELI 18BEV7013" userId="fd276cde-d4e4-411c-8835-4aacd3d18773" providerId="ADAL" clId="{7FBC07B9-DCD6-45D4-88D5-3F3BDD448C4B}" dt="2023-04-15T03:30:02.179" v="238" actId="20577"/>
          <ac:spMkLst>
            <pc:docMk/>
            <pc:sldMk cId="374565649" sldId="298"/>
            <ac:spMk id="3" creationId="{6B29FA97-D57F-4211-95B6-DF3B5242204B}"/>
          </ac:spMkLst>
        </pc:spChg>
        <pc:picChg chg="add mod">
          <ac:chgData name="NITIN KRISHNA MUCHELI 18BEV7013" userId="fd276cde-d4e4-411c-8835-4aacd3d18773" providerId="ADAL" clId="{7FBC07B9-DCD6-45D4-88D5-3F3BDD448C4B}" dt="2023-04-15T03:30:17.650" v="240" actId="1076"/>
          <ac:picMkLst>
            <pc:docMk/>
            <pc:sldMk cId="374565649" sldId="298"/>
            <ac:picMk id="5" creationId="{9F80DC4D-80C2-45C0-B398-A3579556B436}"/>
          </ac:picMkLst>
        </pc:picChg>
      </pc:sldChg>
      <pc:sldChg chg="addSp delSp modSp new mod modAnim">
        <pc:chgData name="NITIN KRISHNA MUCHELI 18BEV7013" userId="fd276cde-d4e4-411c-8835-4aacd3d18773" providerId="ADAL" clId="{7FBC07B9-DCD6-45D4-88D5-3F3BDD448C4B}" dt="2023-04-15T03:33:36.303" v="299" actId="20577"/>
        <pc:sldMkLst>
          <pc:docMk/>
          <pc:sldMk cId="2961033383" sldId="299"/>
        </pc:sldMkLst>
        <pc:spChg chg="mod">
          <ac:chgData name="NITIN KRISHNA MUCHELI 18BEV7013" userId="fd276cde-d4e4-411c-8835-4aacd3d18773" providerId="ADAL" clId="{7FBC07B9-DCD6-45D4-88D5-3F3BDD448C4B}" dt="2023-04-15T03:33:36.303" v="299" actId="20577"/>
          <ac:spMkLst>
            <pc:docMk/>
            <pc:sldMk cId="2961033383" sldId="299"/>
            <ac:spMk id="2" creationId="{0D8CB79A-DE1A-4C46-B4A9-1206D7B9DE93}"/>
          </ac:spMkLst>
        </pc:spChg>
        <pc:spChg chg="del">
          <ac:chgData name="NITIN KRISHNA MUCHELI 18BEV7013" userId="fd276cde-d4e4-411c-8835-4aacd3d18773" providerId="ADAL" clId="{7FBC07B9-DCD6-45D4-88D5-3F3BDD448C4B}" dt="2023-04-15T03:33:16.530" v="242"/>
          <ac:spMkLst>
            <pc:docMk/>
            <pc:sldMk cId="2961033383" sldId="299"/>
            <ac:spMk id="3" creationId="{F08EA898-1D11-4E8D-8FE0-F3F53F171C76}"/>
          </ac:spMkLst>
        </pc:spChg>
        <pc:picChg chg="add mod">
          <ac:chgData name="NITIN KRISHNA MUCHELI 18BEV7013" userId="fd276cde-d4e4-411c-8835-4aacd3d18773" providerId="ADAL" clId="{7FBC07B9-DCD6-45D4-88D5-3F3BDD448C4B}" dt="2023-04-15T03:33:16.530" v="242"/>
          <ac:picMkLst>
            <pc:docMk/>
            <pc:sldMk cId="2961033383" sldId="299"/>
            <ac:picMk id="4" creationId="{F83841CF-F2D4-4436-8B3E-EC644665214E}"/>
          </ac:picMkLst>
        </pc:picChg>
      </pc:sldChg>
      <pc:sldChg chg="addSp delSp modSp new mod modAnim">
        <pc:chgData name="NITIN KRISHNA MUCHELI 18BEV7013" userId="fd276cde-d4e4-411c-8835-4aacd3d18773" providerId="ADAL" clId="{7FBC07B9-DCD6-45D4-88D5-3F3BDD448C4B}" dt="2023-04-15T03:34:31.559" v="341" actId="20577"/>
        <pc:sldMkLst>
          <pc:docMk/>
          <pc:sldMk cId="3631279237" sldId="300"/>
        </pc:sldMkLst>
        <pc:spChg chg="mod">
          <ac:chgData name="NITIN KRISHNA MUCHELI 18BEV7013" userId="fd276cde-d4e4-411c-8835-4aacd3d18773" providerId="ADAL" clId="{7FBC07B9-DCD6-45D4-88D5-3F3BDD448C4B}" dt="2023-04-15T03:34:31.559" v="341" actId="20577"/>
          <ac:spMkLst>
            <pc:docMk/>
            <pc:sldMk cId="3631279237" sldId="300"/>
            <ac:spMk id="2" creationId="{032F50DD-6E1B-4106-9D5D-2322F9FE4213}"/>
          </ac:spMkLst>
        </pc:spChg>
        <pc:spChg chg="del">
          <ac:chgData name="NITIN KRISHNA MUCHELI 18BEV7013" userId="fd276cde-d4e4-411c-8835-4aacd3d18773" providerId="ADAL" clId="{7FBC07B9-DCD6-45D4-88D5-3F3BDD448C4B}" dt="2023-04-15T03:34:26.077" v="329"/>
          <ac:spMkLst>
            <pc:docMk/>
            <pc:sldMk cId="3631279237" sldId="300"/>
            <ac:spMk id="3" creationId="{D23C5E76-30E4-45C6-B8BA-F63643C94040}"/>
          </ac:spMkLst>
        </pc:spChg>
        <pc:picChg chg="add mod">
          <ac:chgData name="NITIN KRISHNA MUCHELI 18BEV7013" userId="fd276cde-d4e4-411c-8835-4aacd3d18773" providerId="ADAL" clId="{7FBC07B9-DCD6-45D4-88D5-3F3BDD448C4B}" dt="2023-04-15T03:34:26.077" v="329"/>
          <ac:picMkLst>
            <pc:docMk/>
            <pc:sldMk cId="3631279237" sldId="300"/>
            <ac:picMk id="4" creationId="{40BFB496-74ED-4B97-B413-EB36CCB01223}"/>
          </ac:picMkLst>
        </pc:picChg>
      </pc:sldChg>
      <pc:sldChg chg="addSp delSp modSp new mod modClrScheme chgLayout">
        <pc:chgData name="NITIN KRISHNA MUCHELI 18BEV7013" userId="fd276cde-d4e4-411c-8835-4aacd3d18773" providerId="ADAL" clId="{7FBC07B9-DCD6-45D4-88D5-3F3BDD448C4B}" dt="2023-04-15T03:37:44.839" v="371" actId="20577"/>
        <pc:sldMkLst>
          <pc:docMk/>
          <pc:sldMk cId="3082858118" sldId="301"/>
        </pc:sldMkLst>
        <pc:spChg chg="del mod ord">
          <ac:chgData name="NITIN KRISHNA MUCHELI 18BEV7013" userId="fd276cde-d4e4-411c-8835-4aacd3d18773" providerId="ADAL" clId="{7FBC07B9-DCD6-45D4-88D5-3F3BDD448C4B}" dt="2023-04-15T03:37:35.296" v="343" actId="700"/>
          <ac:spMkLst>
            <pc:docMk/>
            <pc:sldMk cId="3082858118" sldId="301"/>
            <ac:spMk id="2" creationId="{D8A7420E-7AD6-406F-B783-522AE6F5558B}"/>
          </ac:spMkLst>
        </pc:spChg>
        <pc:spChg chg="del mod ord">
          <ac:chgData name="NITIN KRISHNA MUCHELI 18BEV7013" userId="fd276cde-d4e4-411c-8835-4aacd3d18773" providerId="ADAL" clId="{7FBC07B9-DCD6-45D4-88D5-3F3BDD448C4B}" dt="2023-04-15T03:37:35.296" v="343" actId="700"/>
          <ac:spMkLst>
            <pc:docMk/>
            <pc:sldMk cId="3082858118" sldId="301"/>
            <ac:spMk id="3" creationId="{87982B89-07EE-4497-86B5-C4D542CA7B5D}"/>
          </ac:spMkLst>
        </pc:spChg>
        <pc:spChg chg="add mod ord">
          <ac:chgData name="NITIN KRISHNA MUCHELI 18BEV7013" userId="fd276cde-d4e4-411c-8835-4aacd3d18773" providerId="ADAL" clId="{7FBC07B9-DCD6-45D4-88D5-3F3BDD448C4B}" dt="2023-04-15T03:37:38.252" v="349" actId="20577"/>
          <ac:spMkLst>
            <pc:docMk/>
            <pc:sldMk cId="3082858118" sldId="301"/>
            <ac:spMk id="4" creationId="{2531CBF3-C80F-4EE6-8216-5FAE464BE18A}"/>
          </ac:spMkLst>
        </pc:spChg>
        <pc:spChg chg="add mod ord">
          <ac:chgData name="NITIN KRISHNA MUCHELI 18BEV7013" userId="fd276cde-d4e4-411c-8835-4aacd3d18773" providerId="ADAL" clId="{7FBC07B9-DCD6-45D4-88D5-3F3BDD448C4B}" dt="2023-04-15T03:37:44.839" v="371" actId="20577"/>
          <ac:spMkLst>
            <pc:docMk/>
            <pc:sldMk cId="3082858118" sldId="301"/>
            <ac:spMk id="5" creationId="{D1F884FB-73F5-4FD0-89DC-ABFF1E28341A}"/>
          </ac:spMkLst>
        </pc:spChg>
      </pc:sldChg>
    </pc:docChg>
  </pc:docChgLst>
  <pc:docChgLst>
    <pc:chgData name="Nitin KM" userId="7d1797390f31fd11" providerId="Windows Live" clId="Web-{7930BDE3-BCA8-45A8-A451-909C7644DE2F}"/>
    <pc:docChg chg="modSld">
      <pc:chgData name="Nitin KM" userId="7d1797390f31fd11" providerId="Windows Live" clId="Web-{7930BDE3-BCA8-45A8-A451-909C7644DE2F}" dt="2023-04-15T02:22:50.165" v="1" actId="20577"/>
      <pc:docMkLst>
        <pc:docMk/>
      </pc:docMkLst>
      <pc:sldChg chg="modSp">
        <pc:chgData name="Nitin KM" userId="7d1797390f31fd11" providerId="Windows Live" clId="Web-{7930BDE3-BCA8-45A8-A451-909C7644DE2F}" dt="2023-04-15T02:22:50.165" v="1" actId="20577"/>
        <pc:sldMkLst>
          <pc:docMk/>
          <pc:sldMk cId="159373040" sldId="256"/>
        </pc:sldMkLst>
        <pc:spChg chg="mod">
          <ac:chgData name="Nitin KM" userId="7d1797390f31fd11" providerId="Windows Live" clId="Web-{7930BDE3-BCA8-45A8-A451-909C7644DE2F}" dt="2023-04-15T02:22:50.165" v="1" actId="20577"/>
          <ac:spMkLst>
            <pc:docMk/>
            <pc:sldMk cId="159373040" sldId="256"/>
            <ac:spMk id="2" creationId="{A9FFC2A1-6799-4F8A-B31A-0210FB5CC507}"/>
          </ac:spMkLst>
        </pc:spChg>
      </pc:sldChg>
    </pc:docChg>
  </pc:docChgLst>
  <pc:docChgLst>
    <pc:chgData name="NITIN KRISHNA MUCHELI 18BEV7013" userId="S::nitin.18bev7013@vitap.ac.in::fd276cde-d4e4-411c-8835-4aacd3d18773" providerId="AD" clId="Web-{00201ED1-5385-E3BF-21CB-BE567C61E052}"/>
    <pc:docChg chg="addSld modSld modSection">
      <pc:chgData name="NITIN KRISHNA MUCHELI 18BEV7013" userId="S::nitin.18bev7013@vitap.ac.in::fd276cde-d4e4-411c-8835-4aacd3d18773" providerId="AD" clId="Web-{00201ED1-5385-E3BF-21CB-BE567C61E052}" dt="2023-04-15T02:48:27.495" v="65"/>
      <pc:docMkLst>
        <pc:docMk/>
      </pc:docMkLst>
      <pc:sldChg chg="addSp delSp modSp mod setBg setClrOvrMap">
        <pc:chgData name="NITIN KRISHNA MUCHELI 18BEV7013" userId="S::nitin.18bev7013@vitap.ac.in::fd276cde-d4e4-411c-8835-4aacd3d18773" providerId="AD" clId="Web-{00201ED1-5385-E3BF-21CB-BE567C61E052}" dt="2023-04-15T02:38:41.515" v="21"/>
        <pc:sldMkLst>
          <pc:docMk/>
          <pc:sldMk cId="3193943985" sldId="262"/>
        </pc:sldMkLst>
        <pc:spChg chg="mod">
          <ac:chgData name="NITIN KRISHNA MUCHELI 18BEV7013" userId="S::nitin.18bev7013@vitap.ac.in::fd276cde-d4e4-411c-8835-4aacd3d18773" providerId="AD" clId="Web-{00201ED1-5385-E3BF-21CB-BE567C61E052}" dt="2023-04-15T02:38:41.515" v="21"/>
          <ac:spMkLst>
            <pc:docMk/>
            <pc:sldMk cId="3193943985" sldId="262"/>
            <ac:spMk id="4" creationId="{7EDA2D35-6921-47B1-94A7-1917526F11E3}"/>
          </ac:spMkLst>
        </pc:spChg>
        <pc:spChg chg="mod">
          <ac:chgData name="NITIN KRISHNA MUCHELI 18BEV7013" userId="S::nitin.18bev7013@vitap.ac.in::fd276cde-d4e4-411c-8835-4aacd3d18773" providerId="AD" clId="Web-{00201ED1-5385-E3BF-21CB-BE567C61E052}" dt="2023-04-15T02:38:41.515" v="21"/>
          <ac:spMkLst>
            <pc:docMk/>
            <pc:sldMk cId="3193943985" sldId="262"/>
            <ac:spMk id="5" creationId="{0876DC22-872D-454D-9968-E8E98CAA7CFC}"/>
          </ac:spMkLst>
        </pc:spChg>
        <pc:spChg chg="add del">
          <ac:chgData name="NITIN KRISHNA MUCHELI 18BEV7013" userId="S::nitin.18bev7013@vitap.ac.in::fd276cde-d4e4-411c-8835-4aacd3d18773" providerId="AD" clId="Web-{00201ED1-5385-E3BF-21CB-BE567C61E052}" dt="2023-04-15T02:38:41.515" v="21"/>
          <ac:spMkLst>
            <pc:docMk/>
            <pc:sldMk cId="3193943985" sldId="262"/>
            <ac:spMk id="11" creationId="{25E62178-5DE6-44C8-AE62-8B9F37AC0167}"/>
          </ac:spMkLst>
        </pc:spChg>
        <pc:spChg chg="add">
          <ac:chgData name="NITIN KRISHNA MUCHELI 18BEV7013" userId="S::nitin.18bev7013@vitap.ac.in::fd276cde-d4e4-411c-8835-4aacd3d18773" providerId="AD" clId="Web-{00201ED1-5385-E3BF-21CB-BE567C61E052}" dt="2023-04-15T02:38:41.515" v="21"/>
          <ac:spMkLst>
            <pc:docMk/>
            <pc:sldMk cId="3193943985" sldId="262"/>
            <ac:spMk id="24" creationId="{0671A8AE-40A1-4631-A6B8-581AFF065482}"/>
          </ac:spMkLst>
        </pc:spChg>
        <pc:spChg chg="add">
          <ac:chgData name="NITIN KRISHNA MUCHELI 18BEV7013" userId="S::nitin.18bev7013@vitap.ac.in::fd276cde-d4e4-411c-8835-4aacd3d18773" providerId="AD" clId="Web-{00201ED1-5385-E3BF-21CB-BE567C61E052}" dt="2023-04-15T02:38:41.515" v="21"/>
          <ac:spMkLst>
            <pc:docMk/>
            <pc:sldMk cId="3193943985" sldId="262"/>
            <ac:spMk id="26" creationId="{AB58EF07-17C2-48CF-ABB0-EEF1F17CB8F0}"/>
          </ac:spMkLst>
        </pc:spChg>
        <pc:spChg chg="add">
          <ac:chgData name="NITIN KRISHNA MUCHELI 18BEV7013" userId="S::nitin.18bev7013@vitap.ac.in::fd276cde-d4e4-411c-8835-4aacd3d18773" providerId="AD" clId="Web-{00201ED1-5385-E3BF-21CB-BE567C61E052}" dt="2023-04-15T02:38:41.515" v="21"/>
          <ac:spMkLst>
            <pc:docMk/>
            <pc:sldMk cId="3193943985" sldId="262"/>
            <ac:spMk id="28" creationId="{AF2F604E-43BE-4DC3-B983-E071523364F8}"/>
          </ac:spMkLst>
        </pc:spChg>
        <pc:spChg chg="add">
          <ac:chgData name="NITIN KRISHNA MUCHELI 18BEV7013" userId="S::nitin.18bev7013@vitap.ac.in::fd276cde-d4e4-411c-8835-4aacd3d18773" providerId="AD" clId="Web-{00201ED1-5385-E3BF-21CB-BE567C61E052}" dt="2023-04-15T02:38:41.515" v="21"/>
          <ac:spMkLst>
            <pc:docMk/>
            <pc:sldMk cId="3193943985" sldId="262"/>
            <ac:spMk id="30" creationId="{08C9B587-E65E-4B52-B37C-ABEBB6E87928}"/>
          </ac:spMkLst>
        </pc:spChg>
        <pc:grpChg chg="add del">
          <ac:chgData name="NITIN KRISHNA MUCHELI 18BEV7013" userId="S::nitin.18bev7013@vitap.ac.in::fd276cde-d4e4-411c-8835-4aacd3d18773" providerId="AD" clId="Web-{00201ED1-5385-E3BF-21CB-BE567C61E052}" dt="2023-04-15T02:38:41.515" v="21"/>
          <ac:grpSpMkLst>
            <pc:docMk/>
            <pc:sldMk cId="3193943985" sldId="262"/>
            <ac:grpSpMk id="13" creationId="{C29863D6-0FE2-4F80-9C72-1419BDEB4EDA}"/>
          </ac:grpSpMkLst>
        </pc:grpChg>
        <pc:picChg chg="add mod ord">
          <ac:chgData name="NITIN KRISHNA MUCHELI 18BEV7013" userId="S::nitin.18bev7013@vitap.ac.in::fd276cde-d4e4-411c-8835-4aacd3d18773" providerId="AD" clId="Web-{00201ED1-5385-E3BF-21CB-BE567C61E052}" dt="2023-04-15T02:38:41.515" v="21"/>
          <ac:picMkLst>
            <pc:docMk/>
            <pc:sldMk cId="3193943985" sldId="262"/>
            <ac:picMk id="7" creationId="{E58B9598-C019-B554-1F51-1D0C00AC91A6}"/>
          </ac:picMkLst>
        </pc:picChg>
      </pc:sldChg>
      <pc:sldChg chg="addSp delSp modSp">
        <pc:chgData name="NITIN KRISHNA MUCHELI 18BEV7013" userId="S::nitin.18bev7013@vitap.ac.in::fd276cde-d4e4-411c-8835-4aacd3d18773" providerId="AD" clId="Web-{00201ED1-5385-E3BF-21CB-BE567C61E052}" dt="2023-04-15T02:48:27.495" v="65"/>
        <pc:sldMkLst>
          <pc:docMk/>
          <pc:sldMk cId="919719672" sldId="266"/>
        </pc:sldMkLst>
        <pc:spChg chg="add del">
          <ac:chgData name="NITIN KRISHNA MUCHELI 18BEV7013" userId="S::nitin.18bev7013@vitap.ac.in::fd276cde-d4e4-411c-8835-4aacd3d18773" providerId="AD" clId="Web-{00201ED1-5385-E3BF-21CB-BE567C61E052}" dt="2023-04-15T02:48:03.979" v="62"/>
          <ac:spMkLst>
            <pc:docMk/>
            <pc:sldMk cId="919719672" sldId="266"/>
            <ac:spMk id="3" creationId="{72E9EA70-CD41-4FDA-9BDC-64AC8C325B5D}"/>
          </ac:spMkLst>
        </pc:spChg>
        <pc:spChg chg="add del mod">
          <ac:chgData name="NITIN KRISHNA MUCHELI 18BEV7013" userId="S::nitin.18bev7013@vitap.ac.in::fd276cde-d4e4-411c-8835-4aacd3d18773" providerId="AD" clId="Web-{00201ED1-5385-E3BF-21CB-BE567C61E052}" dt="2023-04-15T02:48:27.495" v="65"/>
          <ac:spMkLst>
            <pc:docMk/>
            <pc:sldMk cId="919719672" sldId="266"/>
            <ac:spMk id="7" creationId="{37FD21FC-BA8B-0B09-714C-10EB12C44780}"/>
          </ac:spMkLst>
        </pc:spChg>
        <pc:picChg chg="add del mod ord">
          <ac:chgData name="NITIN KRISHNA MUCHELI 18BEV7013" userId="S::nitin.18bev7013@vitap.ac.in::fd276cde-d4e4-411c-8835-4aacd3d18773" providerId="AD" clId="Web-{00201ED1-5385-E3BF-21CB-BE567C61E052}" dt="2023-04-15T02:46:49.400" v="52"/>
          <ac:picMkLst>
            <pc:docMk/>
            <pc:sldMk cId="919719672" sldId="266"/>
            <ac:picMk id="4" creationId="{FEC71E90-35EA-79B8-DFE0-96CBA829C8C7}"/>
          </ac:picMkLst>
        </pc:picChg>
        <pc:picChg chg="add del mod ord">
          <ac:chgData name="NITIN KRISHNA MUCHELI 18BEV7013" userId="S::nitin.18bev7013@vitap.ac.in::fd276cde-d4e4-411c-8835-4aacd3d18773" providerId="AD" clId="Web-{00201ED1-5385-E3BF-21CB-BE567C61E052}" dt="2023-04-15T02:48:09.526" v="63"/>
          <ac:picMkLst>
            <pc:docMk/>
            <pc:sldMk cId="919719672" sldId="266"/>
            <ac:picMk id="5" creationId="{B6864F2C-7342-DDBF-BDF3-4E8432FA2163}"/>
          </ac:picMkLst>
        </pc:picChg>
        <pc:picChg chg="add del mod ord">
          <ac:chgData name="NITIN KRISHNA MUCHELI 18BEV7013" userId="S::nitin.18bev7013@vitap.ac.in::fd276cde-d4e4-411c-8835-4aacd3d18773" providerId="AD" clId="Web-{00201ED1-5385-E3BF-21CB-BE567C61E052}" dt="2023-04-15T02:48:27.495" v="65"/>
          <ac:picMkLst>
            <pc:docMk/>
            <pc:sldMk cId="919719672" sldId="266"/>
            <ac:picMk id="8" creationId="{CE21EA25-0000-8FAF-DA46-231AD50F260C}"/>
          </ac:picMkLst>
        </pc:picChg>
      </pc:sldChg>
      <pc:sldChg chg="addSp delSp modSp mod setBg setClrOvrMap">
        <pc:chgData name="NITIN KRISHNA MUCHELI 18BEV7013" userId="S::nitin.18bev7013@vitap.ac.in::fd276cde-d4e4-411c-8835-4aacd3d18773" providerId="AD" clId="Web-{00201ED1-5385-E3BF-21CB-BE567C61E052}" dt="2023-04-15T02:40:35.954" v="29"/>
        <pc:sldMkLst>
          <pc:docMk/>
          <pc:sldMk cId="3230524028" sldId="274"/>
        </pc:sldMkLst>
        <pc:spChg chg="mod">
          <ac:chgData name="NITIN KRISHNA MUCHELI 18BEV7013" userId="S::nitin.18bev7013@vitap.ac.in::fd276cde-d4e4-411c-8835-4aacd3d18773" providerId="AD" clId="Web-{00201ED1-5385-E3BF-21CB-BE567C61E052}" dt="2023-04-15T02:40:35.954" v="29"/>
          <ac:spMkLst>
            <pc:docMk/>
            <pc:sldMk cId="3230524028" sldId="274"/>
            <ac:spMk id="4" creationId="{4BE3425A-5EC5-4E9E-93C8-8DDC6BF77A1B}"/>
          </ac:spMkLst>
        </pc:spChg>
        <pc:spChg chg="del">
          <ac:chgData name="NITIN KRISHNA MUCHELI 18BEV7013" userId="S::nitin.18bev7013@vitap.ac.in::fd276cde-d4e4-411c-8835-4aacd3d18773" providerId="AD" clId="Web-{00201ED1-5385-E3BF-21CB-BE567C61E052}" dt="2023-04-15T02:39:44.984" v="26"/>
          <ac:spMkLst>
            <pc:docMk/>
            <pc:sldMk cId="3230524028" sldId="274"/>
            <ac:spMk id="5" creationId="{E2E40EF5-A63A-4DD6-AD12-2DC47465E725}"/>
          </ac:spMkLst>
        </pc:spChg>
        <pc:spChg chg="add del">
          <ac:chgData name="NITIN KRISHNA MUCHELI 18BEV7013" userId="S::nitin.18bev7013@vitap.ac.in::fd276cde-d4e4-411c-8835-4aacd3d18773" providerId="AD" clId="Web-{00201ED1-5385-E3BF-21CB-BE567C61E052}" dt="2023-04-15T02:40:35.954" v="29"/>
          <ac:spMkLst>
            <pc:docMk/>
            <pc:sldMk cId="3230524028" sldId="274"/>
            <ac:spMk id="10" creationId="{6CCA5F87-1D1E-45CB-8D83-FC7EEFAD9935}"/>
          </ac:spMkLst>
        </pc:spChg>
        <pc:spChg chg="add del">
          <ac:chgData name="NITIN KRISHNA MUCHELI 18BEV7013" userId="S::nitin.18bev7013@vitap.ac.in::fd276cde-d4e4-411c-8835-4aacd3d18773" providerId="AD" clId="Web-{00201ED1-5385-E3BF-21CB-BE567C61E052}" dt="2023-04-15T02:40:35.954" v="29"/>
          <ac:spMkLst>
            <pc:docMk/>
            <pc:sldMk cId="3230524028" sldId="274"/>
            <ac:spMk id="12" creationId="{7CCFC2C6-6238-4A2F-93DE-2ADF74AF635E}"/>
          </ac:spMkLst>
        </pc:spChg>
        <pc:spChg chg="add del">
          <ac:chgData name="NITIN KRISHNA MUCHELI 18BEV7013" userId="S::nitin.18bev7013@vitap.ac.in::fd276cde-d4e4-411c-8835-4aacd3d18773" providerId="AD" clId="Web-{00201ED1-5385-E3BF-21CB-BE567C61E052}" dt="2023-04-15T02:40:35.954" v="29"/>
          <ac:spMkLst>
            <pc:docMk/>
            <pc:sldMk cId="3230524028" sldId="274"/>
            <ac:spMk id="14" creationId="{AF2F604E-43BE-4DC3-B983-E071523364F8}"/>
          </ac:spMkLst>
        </pc:spChg>
        <pc:spChg chg="add del">
          <ac:chgData name="NITIN KRISHNA MUCHELI 18BEV7013" userId="S::nitin.18bev7013@vitap.ac.in::fd276cde-d4e4-411c-8835-4aacd3d18773" providerId="AD" clId="Web-{00201ED1-5385-E3BF-21CB-BE567C61E052}" dt="2023-04-15T02:40:35.954" v="29"/>
          <ac:spMkLst>
            <pc:docMk/>
            <pc:sldMk cId="3230524028" sldId="274"/>
            <ac:spMk id="16" creationId="{08C9B587-E65E-4B52-B37C-ABEBB6E87928}"/>
          </ac:spMkLst>
        </pc:spChg>
        <pc:spChg chg="add">
          <ac:chgData name="NITIN KRISHNA MUCHELI 18BEV7013" userId="S::nitin.18bev7013@vitap.ac.in::fd276cde-d4e4-411c-8835-4aacd3d18773" providerId="AD" clId="Web-{00201ED1-5385-E3BF-21CB-BE567C61E052}" dt="2023-04-15T02:40:35.954" v="29"/>
          <ac:spMkLst>
            <pc:docMk/>
            <pc:sldMk cId="3230524028" sldId="274"/>
            <ac:spMk id="21" creationId="{0671A8AE-40A1-4631-A6B8-581AFF065482}"/>
          </ac:spMkLst>
        </pc:spChg>
        <pc:spChg chg="add">
          <ac:chgData name="NITIN KRISHNA MUCHELI 18BEV7013" userId="S::nitin.18bev7013@vitap.ac.in::fd276cde-d4e4-411c-8835-4aacd3d18773" providerId="AD" clId="Web-{00201ED1-5385-E3BF-21CB-BE567C61E052}" dt="2023-04-15T02:40:35.954" v="29"/>
          <ac:spMkLst>
            <pc:docMk/>
            <pc:sldMk cId="3230524028" sldId="274"/>
            <ac:spMk id="23" creationId="{AB58EF07-17C2-48CF-ABB0-EEF1F17CB8F0}"/>
          </ac:spMkLst>
        </pc:spChg>
        <pc:spChg chg="add">
          <ac:chgData name="NITIN KRISHNA MUCHELI 18BEV7013" userId="S::nitin.18bev7013@vitap.ac.in::fd276cde-d4e4-411c-8835-4aacd3d18773" providerId="AD" clId="Web-{00201ED1-5385-E3BF-21CB-BE567C61E052}" dt="2023-04-15T02:40:35.954" v="29"/>
          <ac:spMkLst>
            <pc:docMk/>
            <pc:sldMk cId="3230524028" sldId="274"/>
            <ac:spMk id="25" creationId="{AF2F604E-43BE-4DC3-B983-E071523364F8}"/>
          </ac:spMkLst>
        </pc:spChg>
        <pc:spChg chg="add">
          <ac:chgData name="NITIN KRISHNA MUCHELI 18BEV7013" userId="S::nitin.18bev7013@vitap.ac.in::fd276cde-d4e4-411c-8835-4aacd3d18773" providerId="AD" clId="Web-{00201ED1-5385-E3BF-21CB-BE567C61E052}" dt="2023-04-15T02:40:35.954" v="29"/>
          <ac:spMkLst>
            <pc:docMk/>
            <pc:sldMk cId="3230524028" sldId="274"/>
            <ac:spMk id="27" creationId="{08C9B587-E65E-4B52-B37C-ABEBB6E87928}"/>
          </ac:spMkLst>
        </pc:spChg>
        <pc:picChg chg="add mod">
          <ac:chgData name="NITIN KRISHNA MUCHELI 18BEV7013" userId="S::nitin.18bev7013@vitap.ac.in::fd276cde-d4e4-411c-8835-4aacd3d18773" providerId="AD" clId="Web-{00201ED1-5385-E3BF-21CB-BE567C61E052}" dt="2023-04-15T02:40:35.954" v="29"/>
          <ac:picMkLst>
            <pc:docMk/>
            <pc:sldMk cId="3230524028" sldId="274"/>
            <ac:picMk id="6" creationId="{3CCB9198-17AD-58BD-B7AA-589C948E695E}"/>
          </ac:picMkLst>
        </pc:picChg>
      </pc:sldChg>
      <pc:sldChg chg="addSp delSp modSp mod setBg setClrOvrMap">
        <pc:chgData name="NITIN KRISHNA MUCHELI 18BEV7013" userId="S::nitin.18bev7013@vitap.ac.in::fd276cde-d4e4-411c-8835-4aacd3d18773" providerId="AD" clId="Web-{00201ED1-5385-E3BF-21CB-BE567C61E052}" dt="2023-04-15T02:39:29.390" v="25"/>
        <pc:sldMkLst>
          <pc:docMk/>
          <pc:sldMk cId="2013551563" sldId="281"/>
        </pc:sldMkLst>
        <pc:spChg chg="mod">
          <ac:chgData name="NITIN KRISHNA MUCHELI 18BEV7013" userId="S::nitin.18bev7013@vitap.ac.in::fd276cde-d4e4-411c-8835-4aacd3d18773" providerId="AD" clId="Web-{00201ED1-5385-E3BF-21CB-BE567C61E052}" dt="2023-04-15T02:39:29.390" v="25"/>
          <ac:spMkLst>
            <pc:docMk/>
            <pc:sldMk cId="2013551563" sldId="281"/>
            <ac:spMk id="4" creationId="{BD233196-A736-4A79-BF7F-58DB0576DA00}"/>
          </ac:spMkLst>
        </pc:spChg>
        <pc:spChg chg="del mod">
          <ac:chgData name="NITIN KRISHNA MUCHELI 18BEV7013" userId="S::nitin.18bev7013@vitap.ac.in::fd276cde-d4e4-411c-8835-4aacd3d18773" providerId="AD" clId="Web-{00201ED1-5385-E3BF-21CB-BE567C61E052}" dt="2023-04-15T02:39:22.937" v="24"/>
          <ac:spMkLst>
            <pc:docMk/>
            <pc:sldMk cId="2013551563" sldId="281"/>
            <ac:spMk id="5" creationId="{426DED1B-85BF-44F7-BFCB-B1B5C3D53ADC}"/>
          </ac:spMkLst>
        </pc:spChg>
        <pc:spChg chg="add del">
          <ac:chgData name="NITIN KRISHNA MUCHELI 18BEV7013" userId="S::nitin.18bev7013@vitap.ac.in::fd276cde-d4e4-411c-8835-4aacd3d18773" providerId="AD" clId="Web-{00201ED1-5385-E3BF-21CB-BE567C61E052}" dt="2023-04-15T02:39:10.718" v="23"/>
          <ac:spMkLst>
            <pc:docMk/>
            <pc:sldMk cId="2013551563" sldId="281"/>
            <ac:spMk id="11" creationId="{9B7AD9F6-8CE7-4299-8FC6-328F4DCD3FF9}"/>
          </ac:spMkLst>
        </pc:spChg>
        <pc:spChg chg="add del">
          <ac:chgData name="NITIN KRISHNA MUCHELI 18BEV7013" userId="S::nitin.18bev7013@vitap.ac.in::fd276cde-d4e4-411c-8835-4aacd3d18773" providerId="AD" clId="Web-{00201ED1-5385-E3BF-21CB-BE567C61E052}" dt="2023-04-15T02:39:10.718" v="23"/>
          <ac:spMkLst>
            <pc:docMk/>
            <pc:sldMk cId="2013551563" sldId="281"/>
            <ac:spMk id="13" creationId="{82580482-BA80-420A-8A05-C58E97F26B21}"/>
          </ac:spMkLst>
        </pc:spChg>
        <pc:spChg chg="add del">
          <ac:chgData name="NITIN KRISHNA MUCHELI 18BEV7013" userId="S::nitin.18bev7013@vitap.ac.in::fd276cde-d4e4-411c-8835-4aacd3d18773" providerId="AD" clId="Web-{00201ED1-5385-E3BF-21CB-BE567C61E052}" dt="2023-04-15T02:39:29.390" v="25"/>
          <ac:spMkLst>
            <pc:docMk/>
            <pc:sldMk cId="2013551563" sldId="281"/>
            <ac:spMk id="18" creationId="{0671A8AE-40A1-4631-A6B8-581AFF065482}"/>
          </ac:spMkLst>
        </pc:spChg>
        <pc:spChg chg="add del">
          <ac:chgData name="NITIN KRISHNA MUCHELI 18BEV7013" userId="S::nitin.18bev7013@vitap.ac.in::fd276cde-d4e4-411c-8835-4aacd3d18773" providerId="AD" clId="Web-{00201ED1-5385-E3BF-21CB-BE567C61E052}" dt="2023-04-15T02:39:29.390" v="25"/>
          <ac:spMkLst>
            <pc:docMk/>
            <pc:sldMk cId="2013551563" sldId="281"/>
            <ac:spMk id="20" creationId="{AB58EF07-17C2-48CF-ABB0-EEF1F17CB8F0}"/>
          </ac:spMkLst>
        </pc:spChg>
        <pc:spChg chg="add del">
          <ac:chgData name="NITIN KRISHNA MUCHELI 18BEV7013" userId="S::nitin.18bev7013@vitap.ac.in::fd276cde-d4e4-411c-8835-4aacd3d18773" providerId="AD" clId="Web-{00201ED1-5385-E3BF-21CB-BE567C61E052}" dt="2023-04-15T02:39:29.390" v="25"/>
          <ac:spMkLst>
            <pc:docMk/>
            <pc:sldMk cId="2013551563" sldId="281"/>
            <ac:spMk id="22" creationId="{AF2F604E-43BE-4DC3-B983-E071523364F8}"/>
          </ac:spMkLst>
        </pc:spChg>
        <pc:spChg chg="add del">
          <ac:chgData name="NITIN KRISHNA MUCHELI 18BEV7013" userId="S::nitin.18bev7013@vitap.ac.in::fd276cde-d4e4-411c-8835-4aacd3d18773" providerId="AD" clId="Web-{00201ED1-5385-E3BF-21CB-BE567C61E052}" dt="2023-04-15T02:39:29.390" v="25"/>
          <ac:spMkLst>
            <pc:docMk/>
            <pc:sldMk cId="2013551563" sldId="281"/>
            <ac:spMk id="24" creationId="{08C9B587-E65E-4B52-B37C-ABEBB6E87928}"/>
          </ac:spMkLst>
        </pc:spChg>
        <pc:spChg chg="add">
          <ac:chgData name="NITIN KRISHNA MUCHELI 18BEV7013" userId="S::nitin.18bev7013@vitap.ac.in::fd276cde-d4e4-411c-8835-4aacd3d18773" providerId="AD" clId="Web-{00201ED1-5385-E3BF-21CB-BE567C61E052}" dt="2023-04-15T02:39:29.390" v="25"/>
          <ac:spMkLst>
            <pc:docMk/>
            <pc:sldMk cId="2013551563" sldId="281"/>
            <ac:spMk id="29" creationId="{526E0BFB-CDF1-4990-8C11-AC849311E0A8}"/>
          </ac:spMkLst>
        </pc:spChg>
        <pc:spChg chg="add">
          <ac:chgData name="NITIN KRISHNA MUCHELI 18BEV7013" userId="S::nitin.18bev7013@vitap.ac.in::fd276cde-d4e4-411c-8835-4aacd3d18773" providerId="AD" clId="Web-{00201ED1-5385-E3BF-21CB-BE567C61E052}" dt="2023-04-15T02:39:29.390" v="25"/>
          <ac:spMkLst>
            <pc:docMk/>
            <pc:sldMk cId="2013551563" sldId="281"/>
            <ac:spMk id="31" creationId="{6069A1F8-9BEB-4786-9694-FC48B2D75D21}"/>
          </ac:spMkLst>
        </pc:spChg>
        <pc:spChg chg="add">
          <ac:chgData name="NITIN KRISHNA MUCHELI 18BEV7013" userId="S::nitin.18bev7013@vitap.ac.in::fd276cde-d4e4-411c-8835-4aacd3d18773" providerId="AD" clId="Web-{00201ED1-5385-E3BF-21CB-BE567C61E052}" dt="2023-04-15T02:39:29.390" v="25"/>
          <ac:spMkLst>
            <pc:docMk/>
            <pc:sldMk cId="2013551563" sldId="281"/>
            <ac:spMk id="33" creationId="{AF2F604E-43BE-4DC3-B983-E071523364F8}"/>
          </ac:spMkLst>
        </pc:spChg>
        <pc:spChg chg="add">
          <ac:chgData name="NITIN KRISHNA MUCHELI 18BEV7013" userId="S::nitin.18bev7013@vitap.ac.in::fd276cde-d4e4-411c-8835-4aacd3d18773" providerId="AD" clId="Web-{00201ED1-5385-E3BF-21CB-BE567C61E052}" dt="2023-04-15T02:39:29.390" v="25"/>
          <ac:spMkLst>
            <pc:docMk/>
            <pc:sldMk cId="2013551563" sldId="281"/>
            <ac:spMk id="35" creationId="{08C9B587-E65E-4B52-B37C-ABEBB6E87928}"/>
          </ac:spMkLst>
        </pc:spChg>
        <pc:picChg chg="add mod ord">
          <ac:chgData name="NITIN KRISHNA MUCHELI 18BEV7013" userId="S::nitin.18bev7013@vitap.ac.in::fd276cde-d4e4-411c-8835-4aacd3d18773" providerId="AD" clId="Web-{00201ED1-5385-E3BF-21CB-BE567C61E052}" dt="2023-04-15T02:39:29.390" v="25"/>
          <ac:picMkLst>
            <pc:docMk/>
            <pc:sldMk cId="2013551563" sldId="281"/>
            <ac:picMk id="7" creationId="{13EAAA48-4492-41CB-FA5C-3CCD11A6F504}"/>
          </ac:picMkLst>
        </pc:picChg>
      </pc:sldChg>
      <pc:sldChg chg="addSp delSp modSp">
        <pc:chgData name="NITIN KRISHNA MUCHELI 18BEV7013" userId="S::nitin.18bev7013@vitap.ac.in::fd276cde-d4e4-411c-8835-4aacd3d18773" providerId="AD" clId="Web-{00201ED1-5385-E3BF-21CB-BE567C61E052}" dt="2023-04-15T02:37:32.951" v="3"/>
        <pc:sldMkLst>
          <pc:docMk/>
          <pc:sldMk cId="278071615" sldId="283"/>
        </pc:sldMkLst>
        <pc:spChg chg="mod">
          <ac:chgData name="NITIN KRISHNA MUCHELI 18BEV7013" userId="S::nitin.18bev7013@vitap.ac.in::fd276cde-d4e4-411c-8835-4aacd3d18773" providerId="AD" clId="Web-{00201ED1-5385-E3BF-21CB-BE567C61E052}" dt="2023-04-15T02:37:32.951" v="3"/>
          <ac:spMkLst>
            <pc:docMk/>
            <pc:sldMk cId="278071615" sldId="283"/>
            <ac:spMk id="4" creationId="{EC93C26B-2CA7-4D77-A7AB-ACFFC5D2F483}"/>
          </ac:spMkLst>
        </pc:spChg>
        <pc:spChg chg="del">
          <ac:chgData name="NITIN KRISHNA MUCHELI 18BEV7013" userId="S::nitin.18bev7013@vitap.ac.in::fd276cde-d4e4-411c-8835-4aacd3d18773" providerId="AD" clId="Web-{00201ED1-5385-E3BF-21CB-BE567C61E052}" dt="2023-04-15T02:36:58.670" v="0"/>
          <ac:spMkLst>
            <pc:docMk/>
            <pc:sldMk cId="278071615" sldId="283"/>
            <ac:spMk id="11" creationId="{A7AE9375-4664-4DB2-922D-2782A6E439AC}"/>
          </ac:spMkLst>
        </pc:spChg>
        <pc:spChg chg="add del">
          <ac:chgData name="NITIN KRISHNA MUCHELI 18BEV7013" userId="S::nitin.18bev7013@vitap.ac.in::fd276cde-d4e4-411c-8835-4aacd3d18773" providerId="AD" clId="Web-{00201ED1-5385-E3BF-21CB-BE567C61E052}" dt="2023-04-15T02:37:32.951" v="3"/>
          <ac:spMkLst>
            <pc:docMk/>
            <pc:sldMk cId="278071615" sldId="283"/>
            <ac:spMk id="20" creationId="{56E9B3E6-E277-4D68-BA48-9CB43FFBD6E2}"/>
          </ac:spMkLst>
        </pc:spChg>
        <pc:spChg chg="add del">
          <ac:chgData name="NITIN KRISHNA MUCHELI 18BEV7013" userId="S::nitin.18bev7013@vitap.ac.in::fd276cde-d4e4-411c-8835-4aacd3d18773" providerId="AD" clId="Web-{00201ED1-5385-E3BF-21CB-BE567C61E052}" dt="2023-04-15T02:37:32.951" v="3"/>
          <ac:spMkLst>
            <pc:docMk/>
            <pc:sldMk cId="278071615" sldId="283"/>
            <ac:spMk id="27" creationId="{D5B0017B-2ECA-49AF-B397-DC140825DF8D}"/>
          </ac:spMkLst>
        </pc:spChg>
        <pc:spChg chg="add del">
          <ac:chgData name="NITIN KRISHNA MUCHELI 18BEV7013" userId="S::nitin.18bev7013@vitap.ac.in::fd276cde-d4e4-411c-8835-4aacd3d18773" providerId="AD" clId="Web-{00201ED1-5385-E3BF-21CB-BE567C61E052}" dt="2023-04-15T02:37:32.951" v="3"/>
          <ac:spMkLst>
            <pc:docMk/>
            <pc:sldMk cId="278071615" sldId="283"/>
            <ac:spMk id="35" creationId="{E10650BA-D090-4A23-98E3-B48BBAEA9201}"/>
          </ac:spMkLst>
        </pc:spChg>
        <pc:grpChg chg="add del">
          <ac:chgData name="NITIN KRISHNA MUCHELI 18BEV7013" userId="S::nitin.18bev7013@vitap.ac.in::fd276cde-d4e4-411c-8835-4aacd3d18773" providerId="AD" clId="Web-{00201ED1-5385-E3BF-21CB-BE567C61E052}" dt="2023-04-15T02:37:32.951" v="3"/>
          <ac:grpSpMkLst>
            <pc:docMk/>
            <pc:sldMk cId="278071615" sldId="283"/>
            <ac:grpSpMk id="22" creationId="{AE1C45F0-260A-458C-96ED-C1F6D2151219}"/>
          </ac:grpSpMkLst>
        </pc:grpChg>
        <pc:grpChg chg="add del">
          <ac:chgData name="NITIN KRISHNA MUCHELI 18BEV7013" userId="S::nitin.18bev7013@vitap.ac.in::fd276cde-d4e4-411c-8835-4aacd3d18773" providerId="AD" clId="Web-{00201ED1-5385-E3BF-21CB-BE567C61E052}" dt="2023-04-15T02:37:32.951" v="3"/>
          <ac:grpSpMkLst>
            <pc:docMk/>
            <pc:sldMk cId="278071615" sldId="283"/>
            <ac:grpSpMk id="37" creationId="{FFB939B9-73CE-4644-87BB-72AEBF001142}"/>
          </ac:grpSpMkLst>
        </pc:grpChg>
        <pc:graphicFrameChg chg="mod modGraphic">
          <ac:chgData name="NITIN KRISHNA MUCHELI 18BEV7013" userId="S::nitin.18bev7013@vitap.ac.in::fd276cde-d4e4-411c-8835-4aacd3d18773" providerId="AD" clId="Web-{00201ED1-5385-E3BF-21CB-BE567C61E052}" dt="2023-04-15T02:37:32.951" v="3"/>
          <ac:graphicFrameMkLst>
            <pc:docMk/>
            <pc:sldMk cId="278071615" sldId="283"/>
            <ac:graphicFrameMk id="7" creationId="{4FC5AFB6-024A-1C2E-378E-66515DD3BDA5}"/>
          </ac:graphicFrameMkLst>
        </pc:graphicFrameChg>
        <pc:picChg chg="add del">
          <ac:chgData name="NITIN KRISHNA MUCHELI 18BEV7013" userId="S::nitin.18bev7013@vitap.ac.in::fd276cde-d4e4-411c-8835-4aacd3d18773" providerId="AD" clId="Web-{00201ED1-5385-E3BF-21CB-BE567C61E052}" dt="2023-04-15T02:37:32.951" v="3"/>
          <ac:picMkLst>
            <pc:docMk/>
            <pc:sldMk cId="278071615" sldId="283"/>
            <ac:picMk id="31" creationId="{26891196-F7B8-E890-7973-319F75860EB8}"/>
          </ac:picMkLst>
        </pc:picChg>
        <pc:cxnChg chg="del">
          <ac:chgData name="NITIN KRISHNA MUCHELI 18BEV7013" userId="S::nitin.18bev7013@vitap.ac.in::fd276cde-d4e4-411c-8835-4aacd3d18773" providerId="AD" clId="Web-{00201ED1-5385-E3BF-21CB-BE567C61E052}" dt="2023-04-15T02:36:58.670" v="0"/>
          <ac:cxnSpMkLst>
            <pc:docMk/>
            <pc:sldMk cId="278071615" sldId="283"/>
            <ac:cxnSpMk id="13" creationId="{EE504C98-6397-41C1-A8D8-2D9C4ED307E0}"/>
          </ac:cxnSpMkLst>
        </pc:cxnChg>
        <pc:cxnChg chg="del">
          <ac:chgData name="NITIN KRISHNA MUCHELI 18BEV7013" userId="S::nitin.18bev7013@vitap.ac.in::fd276cde-d4e4-411c-8835-4aacd3d18773" providerId="AD" clId="Web-{00201ED1-5385-E3BF-21CB-BE567C61E052}" dt="2023-04-15T02:36:58.670" v="0"/>
          <ac:cxnSpMkLst>
            <pc:docMk/>
            <pc:sldMk cId="278071615" sldId="283"/>
            <ac:cxnSpMk id="15" creationId="{17C2F6CE-0CF2-4DDD-85F5-96799A328F15}"/>
          </ac:cxnSpMkLst>
        </pc:cxnChg>
        <pc:cxnChg chg="add del">
          <ac:chgData name="NITIN KRISHNA MUCHELI 18BEV7013" userId="S::nitin.18bev7013@vitap.ac.in::fd276cde-d4e4-411c-8835-4aacd3d18773" providerId="AD" clId="Web-{00201ED1-5385-E3BF-21CB-BE567C61E052}" dt="2023-04-15T02:37:32.951" v="3"/>
          <ac:cxnSpMkLst>
            <pc:docMk/>
            <pc:sldMk cId="278071615" sldId="283"/>
            <ac:cxnSpMk id="29" creationId="{6CF1BAF6-AD41-4082-B212-8A1F9A2E8779}"/>
          </ac:cxnSpMkLst>
        </pc:cxnChg>
      </pc:sldChg>
      <pc:sldChg chg="addSp delSp modSp new">
        <pc:chgData name="NITIN KRISHNA MUCHELI 18BEV7013" userId="S::nitin.18bev7013@vitap.ac.in::fd276cde-d4e4-411c-8835-4aacd3d18773" providerId="AD" clId="Web-{00201ED1-5385-E3BF-21CB-BE567C61E052}" dt="2023-04-15T02:47:40.541" v="61" actId="1076"/>
        <pc:sldMkLst>
          <pc:docMk/>
          <pc:sldMk cId="3093799185" sldId="293"/>
        </pc:sldMkLst>
        <pc:spChg chg="mod">
          <ac:chgData name="NITIN KRISHNA MUCHELI 18BEV7013" userId="S::nitin.18bev7013@vitap.ac.in::fd276cde-d4e4-411c-8835-4aacd3d18773" providerId="AD" clId="Web-{00201ED1-5385-E3BF-21CB-BE567C61E052}" dt="2023-04-15T02:41:15.657" v="37" actId="20577"/>
          <ac:spMkLst>
            <pc:docMk/>
            <pc:sldMk cId="3093799185" sldId="293"/>
            <ac:spMk id="2" creationId="{05E694B3-9ABF-CBEE-5F69-D18A18B804CE}"/>
          </ac:spMkLst>
        </pc:spChg>
        <pc:spChg chg="del mod">
          <ac:chgData name="NITIN KRISHNA MUCHELI 18BEV7013" userId="S::nitin.18bev7013@vitap.ac.in::fd276cde-d4e4-411c-8835-4aacd3d18773" providerId="AD" clId="Web-{00201ED1-5385-E3BF-21CB-BE567C61E052}" dt="2023-04-15T02:42:47.725" v="45"/>
          <ac:spMkLst>
            <pc:docMk/>
            <pc:sldMk cId="3093799185" sldId="293"/>
            <ac:spMk id="3" creationId="{2B957E0D-32DB-2693-DB2F-A23E0144F32E}"/>
          </ac:spMkLst>
        </pc:spChg>
        <pc:spChg chg="add del mod">
          <ac:chgData name="NITIN KRISHNA MUCHELI 18BEV7013" userId="S::nitin.18bev7013@vitap.ac.in::fd276cde-d4e4-411c-8835-4aacd3d18773" providerId="AD" clId="Web-{00201ED1-5385-E3BF-21CB-BE567C61E052}" dt="2023-04-15T02:42:50.725" v="46"/>
          <ac:spMkLst>
            <pc:docMk/>
            <pc:sldMk cId="3093799185" sldId="293"/>
            <ac:spMk id="6" creationId="{CEAE9694-572D-42B4-3DBD-1B8289973DB9}"/>
          </ac:spMkLst>
        </pc:spChg>
        <pc:picChg chg="add del mod">
          <ac:chgData name="NITIN KRISHNA MUCHELI 18BEV7013" userId="S::nitin.18bev7013@vitap.ac.in::fd276cde-d4e4-411c-8835-4aacd3d18773" providerId="AD" clId="Web-{00201ED1-5385-E3BF-21CB-BE567C61E052}" dt="2023-04-15T02:47:15.916" v="53"/>
          <ac:picMkLst>
            <pc:docMk/>
            <pc:sldMk cId="3093799185" sldId="293"/>
            <ac:picMk id="4" creationId="{E5C842FB-4C7C-4700-C6D1-9DDADF52C672}"/>
          </ac:picMkLst>
        </pc:picChg>
        <pc:picChg chg="add mod">
          <ac:chgData name="NITIN KRISHNA MUCHELI 18BEV7013" userId="S::nitin.18bev7013@vitap.ac.in::fd276cde-d4e4-411c-8835-4aacd3d18773" providerId="AD" clId="Web-{00201ED1-5385-E3BF-21CB-BE567C61E052}" dt="2023-04-15T02:47:40.541" v="61" actId="1076"/>
          <ac:picMkLst>
            <pc:docMk/>
            <pc:sldMk cId="3093799185" sldId="293"/>
            <ac:picMk id="7" creationId="{D388748B-FCB6-36AF-8A52-77B630C47C59}"/>
          </ac:picMkLst>
        </pc:picChg>
      </pc:sldChg>
    </pc:docChg>
  </pc:docChgLst>
  <pc:docChgLst>
    <pc:chgData name="Guest User" userId="S::urn:spo:anon#ab8a76b952486d9b5527b4fb546d0f556723ccb4e089274708d2ebf3f5dd68c6::" providerId="AD" clId="Web-{A30DD67F-CA0B-A5BD-E104-69CF8D00DF18}"/>
    <pc:docChg chg="addSld delSld modSld modSection">
      <pc:chgData name="Guest User" userId="S::urn:spo:anon#ab8a76b952486d9b5527b4fb546d0f556723ccb4e089274708d2ebf3f5dd68c6::" providerId="AD" clId="Web-{A30DD67F-CA0B-A5BD-E104-69CF8D00DF18}" dt="2023-04-15T04:03:50.599" v="281"/>
      <pc:docMkLst>
        <pc:docMk/>
      </pc:docMkLst>
      <pc:sldChg chg="addSp delSp modSp mod setBg">
        <pc:chgData name="Guest User" userId="S::urn:spo:anon#ab8a76b952486d9b5527b4fb546d0f556723ccb4e089274708d2ebf3f5dd68c6::" providerId="AD" clId="Web-{A30DD67F-CA0B-A5BD-E104-69CF8D00DF18}" dt="2023-04-15T03:47:05.154" v="41"/>
        <pc:sldMkLst>
          <pc:docMk/>
          <pc:sldMk cId="2823376968" sldId="268"/>
        </pc:sldMkLst>
        <pc:spChg chg="del mod">
          <ac:chgData name="Guest User" userId="S::urn:spo:anon#ab8a76b952486d9b5527b4fb546d0f556723ccb4e089274708d2ebf3f5dd68c6::" providerId="AD" clId="Web-{A30DD67F-CA0B-A5BD-E104-69CF8D00DF18}" dt="2023-04-15T03:46:44.451" v="39"/>
          <ac:spMkLst>
            <pc:docMk/>
            <pc:sldMk cId="2823376968" sldId="268"/>
            <ac:spMk id="4" creationId="{D47064AE-2BDA-489F-BB33-06593B74AEC2}"/>
          </ac:spMkLst>
        </pc:spChg>
        <pc:spChg chg="del mod">
          <ac:chgData name="Guest User" userId="S::urn:spo:anon#ab8a76b952486d9b5527b4fb546d0f556723ccb4e089274708d2ebf3f5dd68c6::" providerId="AD" clId="Web-{A30DD67F-CA0B-A5BD-E104-69CF8D00DF18}" dt="2023-04-15T03:46:34.388" v="37"/>
          <ac:spMkLst>
            <pc:docMk/>
            <pc:sldMk cId="2823376968" sldId="268"/>
            <ac:spMk id="5" creationId="{5DDD68A6-1964-4334-8410-5E4FB84B9A3C}"/>
          </ac:spMkLst>
        </pc:spChg>
        <pc:spChg chg="add">
          <ac:chgData name="Guest User" userId="S::urn:spo:anon#ab8a76b952486d9b5527b4fb546d0f556723ccb4e089274708d2ebf3f5dd68c6::" providerId="AD" clId="Web-{A30DD67F-CA0B-A5BD-E104-69CF8D00DF18}" dt="2023-04-15T03:47:05.154" v="41"/>
          <ac:spMkLst>
            <pc:docMk/>
            <pc:sldMk cId="2823376968" sldId="268"/>
            <ac:spMk id="7" creationId="{32BC26D8-82FB-445E-AA49-62A77D7C1EE0}"/>
          </ac:spMkLst>
        </pc:spChg>
        <pc:spChg chg="add">
          <ac:chgData name="Guest User" userId="S::urn:spo:anon#ab8a76b952486d9b5527b4fb546d0f556723ccb4e089274708d2ebf3f5dd68c6::" providerId="AD" clId="Web-{A30DD67F-CA0B-A5BD-E104-69CF8D00DF18}" dt="2023-04-15T03:47:05.154" v="41"/>
          <ac:spMkLst>
            <pc:docMk/>
            <pc:sldMk cId="2823376968" sldId="268"/>
            <ac:spMk id="9" creationId="{CB44330D-EA18-4254-AA95-EB49948539B8}"/>
          </ac:spMkLst>
        </pc:spChg>
        <pc:picChg chg="add mod ord">
          <ac:chgData name="Guest User" userId="S::urn:spo:anon#ab8a76b952486d9b5527b4fb546d0f556723ccb4e089274708d2ebf3f5dd68c6::" providerId="AD" clId="Web-{A30DD67F-CA0B-A5BD-E104-69CF8D00DF18}" dt="2023-04-15T03:47:05.154" v="41"/>
          <ac:picMkLst>
            <pc:docMk/>
            <pc:sldMk cId="2823376968" sldId="268"/>
            <ac:picMk id="2" creationId="{6644199C-FF82-4679-2E27-1B2E53A76A74}"/>
          </ac:picMkLst>
        </pc:picChg>
      </pc:sldChg>
      <pc:sldChg chg="addSp delSp modSp mod setBg">
        <pc:chgData name="Guest User" userId="S::urn:spo:anon#ab8a76b952486d9b5527b4fb546d0f556723ccb4e089274708d2ebf3f5dd68c6::" providerId="AD" clId="Web-{A30DD67F-CA0B-A5BD-E104-69CF8D00DF18}" dt="2023-04-15T03:57:48.655" v="218" actId="20577"/>
        <pc:sldMkLst>
          <pc:docMk/>
          <pc:sldMk cId="2027317518" sldId="269"/>
        </pc:sldMkLst>
        <pc:spChg chg="del mod">
          <ac:chgData name="Guest User" userId="S::urn:spo:anon#ab8a76b952486d9b5527b4fb546d0f556723ccb4e089274708d2ebf3f5dd68c6::" providerId="AD" clId="Web-{A30DD67F-CA0B-A5BD-E104-69CF8D00DF18}" dt="2023-04-15T03:46:12.576" v="31"/>
          <ac:spMkLst>
            <pc:docMk/>
            <pc:sldMk cId="2027317518" sldId="269"/>
            <ac:spMk id="2" creationId="{21FFFF74-9309-4F73-AE1D-97BBAA441090}"/>
          </ac:spMkLst>
        </pc:spChg>
        <pc:spChg chg="del">
          <ac:chgData name="Guest User" userId="S::urn:spo:anon#ab8a76b952486d9b5527b4fb546d0f556723ccb4e089274708d2ebf3f5dd68c6::" providerId="AD" clId="Web-{A30DD67F-CA0B-A5BD-E104-69CF8D00DF18}" dt="2023-04-15T03:46:08.419" v="29"/>
          <ac:spMkLst>
            <pc:docMk/>
            <pc:sldMk cId="2027317518" sldId="269"/>
            <ac:spMk id="3" creationId="{D933454B-C134-46CC-A7FC-23266DC7BE2C}"/>
          </ac:spMkLst>
        </pc:spChg>
        <pc:spChg chg="add mod">
          <ac:chgData name="Guest User" userId="S::urn:spo:anon#ab8a76b952486d9b5527b4fb546d0f556723ccb4e089274708d2ebf3f5dd68c6::" providerId="AD" clId="Web-{A30DD67F-CA0B-A5BD-E104-69CF8D00DF18}" dt="2023-04-15T03:57:48.655" v="218" actId="20577"/>
          <ac:spMkLst>
            <pc:docMk/>
            <pc:sldMk cId="2027317518" sldId="269"/>
            <ac:spMk id="6" creationId="{E30DE89C-44D5-A8C8-870D-BD1B1047CAE7}"/>
          </ac:spMkLst>
        </pc:spChg>
        <pc:spChg chg="add">
          <ac:chgData name="Guest User" userId="S::urn:spo:anon#ab8a76b952486d9b5527b4fb546d0f556723ccb4e089274708d2ebf3f5dd68c6::" providerId="AD" clId="Web-{A30DD67F-CA0B-A5BD-E104-69CF8D00DF18}" dt="2023-04-15T03:47:10.326" v="42"/>
          <ac:spMkLst>
            <pc:docMk/>
            <pc:sldMk cId="2027317518" sldId="269"/>
            <ac:spMk id="10" creationId="{32BC26D8-82FB-445E-AA49-62A77D7C1EE0}"/>
          </ac:spMkLst>
        </pc:spChg>
        <pc:spChg chg="add">
          <ac:chgData name="Guest User" userId="S::urn:spo:anon#ab8a76b952486d9b5527b4fb546d0f556723ccb4e089274708d2ebf3f5dd68c6::" providerId="AD" clId="Web-{A30DD67F-CA0B-A5BD-E104-69CF8D00DF18}" dt="2023-04-15T03:47:10.326" v="42"/>
          <ac:spMkLst>
            <pc:docMk/>
            <pc:sldMk cId="2027317518" sldId="269"/>
            <ac:spMk id="12" creationId="{CB44330D-EA18-4254-AA95-EB49948539B8}"/>
          </ac:spMkLst>
        </pc:spChg>
        <pc:picChg chg="add mod ord">
          <ac:chgData name="Guest User" userId="S::urn:spo:anon#ab8a76b952486d9b5527b4fb546d0f556723ccb4e089274708d2ebf3f5dd68c6::" providerId="AD" clId="Web-{A30DD67F-CA0B-A5BD-E104-69CF8D00DF18}" dt="2023-04-15T03:47:10.326" v="42"/>
          <ac:picMkLst>
            <pc:docMk/>
            <pc:sldMk cId="2027317518" sldId="269"/>
            <ac:picMk id="4" creationId="{4FFA5306-CDA6-C863-89C2-AFB8D1572827}"/>
          </ac:picMkLst>
        </pc:picChg>
        <pc:picChg chg="add mod">
          <ac:chgData name="Guest User" userId="S::urn:spo:anon#ab8a76b952486d9b5527b4fb546d0f556723ccb4e089274708d2ebf3f5dd68c6::" providerId="AD" clId="Web-{A30DD67F-CA0B-A5BD-E104-69CF8D00DF18}" dt="2023-04-15T03:47:10.326" v="42"/>
          <ac:picMkLst>
            <pc:docMk/>
            <pc:sldMk cId="2027317518" sldId="269"/>
            <ac:picMk id="5" creationId="{95BF03F5-4365-01A0-49E2-923CCCF01F84}"/>
          </ac:picMkLst>
        </pc:picChg>
      </pc:sldChg>
      <pc:sldChg chg="addSp delSp modSp del">
        <pc:chgData name="Guest User" userId="S::urn:spo:anon#ab8a76b952486d9b5527b4fb546d0f556723ccb4e089274708d2ebf3f5dd68c6::" providerId="AD" clId="Web-{A30DD67F-CA0B-A5BD-E104-69CF8D00DF18}" dt="2023-04-15T04:00:19.033" v="266"/>
        <pc:sldMkLst>
          <pc:docMk/>
          <pc:sldMk cId="3916795411" sldId="270"/>
        </pc:sldMkLst>
        <pc:spChg chg="add del mod">
          <ac:chgData name="Guest User" userId="S::urn:spo:anon#ab8a76b952486d9b5527b4fb546d0f556723ccb4e089274708d2ebf3f5dd68c6::" providerId="AD" clId="Web-{A30DD67F-CA0B-A5BD-E104-69CF8D00DF18}" dt="2023-04-15T03:59:31.220" v="232"/>
          <ac:spMkLst>
            <pc:docMk/>
            <pc:sldMk cId="3916795411" sldId="270"/>
            <ac:spMk id="2" creationId="{C8C62400-7A4C-4F5A-A43A-C66B93D93C67}"/>
          </ac:spMkLst>
        </pc:spChg>
        <pc:spChg chg="add del mod">
          <ac:chgData name="Guest User" userId="S::urn:spo:anon#ab8a76b952486d9b5527b4fb546d0f556723ccb4e089274708d2ebf3f5dd68c6::" providerId="AD" clId="Web-{A30DD67F-CA0B-A5BD-E104-69CF8D00DF18}" dt="2023-04-15T03:59:31.220" v="234"/>
          <ac:spMkLst>
            <pc:docMk/>
            <pc:sldMk cId="3916795411" sldId="270"/>
            <ac:spMk id="6" creationId="{C933201B-EB8C-E6B8-950E-21B200D30743}"/>
          </ac:spMkLst>
        </pc:spChg>
        <pc:spChg chg="add del">
          <ac:chgData name="Guest User" userId="S::urn:spo:anon#ab8a76b952486d9b5527b4fb546d0f556723ccb4e089274708d2ebf3f5dd68c6::" providerId="AD" clId="Web-{A30DD67F-CA0B-A5BD-E104-69CF8D00DF18}" dt="2023-04-15T03:48:36.578" v="62"/>
          <ac:spMkLst>
            <pc:docMk/>
            <pc:sldMk cId="3916795411" sldId="270"/>
            <ac:spMk id="8" creationId="{4D2B6EB6-5029-9E48-B919-1199EF411A6C}"/>
          </ac:spMkLst>
        </pc:spChg>
        <pc:spChg chg="add del">
          <ac:chgData name="Guest User" userId="S::urn:spo:anon#ab8a76b952486d9b5527b4fb546d0f556723ccb4e089274708d2ebf3f5dd68c6::" providerId="AD" clId="Web-{A30DD67F-CA0B-A5BD-E104-69CF8D00DF18}" dt="2023-04-15T03:48:36.578" v="61"/>
          <ac:spMkLst>
            <pc:docMk/>
            <pc:sldMk cId="3916795411" sldId="270"/>
            <ac:spMk id="10" creationId="{1AAD25BB-7446-07C4-CCEA-564D35A06C55}"/>
          </ac:spMkLst>
        </pc:spChg>
        <pc:spChg chg="add del">
          <ac:chgData name="Guest User" userId="S::urn:spo:anon#ab8a76b952486d9b5527b4fb546d0f556723ccb4e089274708d2ebf3f5dd68c6::" providerId="AD" clId="Web-{A30DD67F-CA0B-A5BD-E104-69CF8D00DF18}" dt="2023-04-15T03:48:39.125" v="66"/>
          <ac:spMkLst>
            <pc:docMk/>
            <pc:sldMk cId="3916795411" sldId="270"/>
            <ac:spMk id="12" creationId="{14F12790-79D7-8E50-524B-18AB1494F2AC}"/>
          </ac:spMkLst>
        </pc:spChg>
        <pc:spChg chg="add del">
          <ac:chgData name="Guest User" userId="S::urn:spo:anon#ab8a76b952486d9b5527b4fb546d0f556723ccb4e089274708d2ebf3f5dd68c6::" providerId="AD" clId="Web-{A30DD67F-CA0B-A5BD-E104-69CF8D00DF18}" dt="2023-04-15T03:48:39.125" v="65"/>
          <ac:spMkLst>
            <pc:docMk/>
            <pc:sldMk cId="3916795411" sldId="270"/>
            <ac:spMk id="14" creationId="{1F68F579-0E09-C172-521E-65E5251A7771}"/>
          </ac:spMkLst>
        </pc:spChg>
        <pc:spChg chg="add del mod">
          <ac:chgData name="Guest User" userId="S::urn:spo:anon#ab8a76b952486d9b5527b4fb546d0f556723ccb4e089274708d2ebf3f5dd68c6::" providerId="AD" clId="Web-{A30DD67F-CA0B-A5BD-E104-69CF8D00DF18}" dt="2023-04-15T03:58:32.125" v="220"/>
          <ac:spMkLst>
            <pc:docMk/>
            <pc:sldMk cId="3916795411" sldId="270"/>
            <ac:spMk id="16" creationId="{A9282FFB-A193-F4DE-13EB-711DAD78472E}"/>
          </ac:spMkLst>
        </pc:spChg>
        <pc:spChg chg="add del mod">
          <ac:chgData name="Guest User" userId="S::urn:spo:anon#ab8a76b952486d9b5527b4fb546d0f556723ccb4e089274708d2ebf3f5dd68c6::" providerId="AD" clId="Web-{A30DD67F-CA0B-A5BD-E104-69CF8D00DF18}" dt="2023-04-15T03:58:56.500" v="226"/>
          <ac:spMkLst>
            <pc:docMk/>
            <pc:sldMk cId="3916795411" sldId="270"/>
            <ac:spMk id="19" creationId="{4C55B373-1921-E319-C825-9AAF34D83F8B}"/>
          </ac:spMkLst>
        </pc:spChg>
        <pc:spChg chg="add del mod">
          <ac:chgData name="Guest User" userId="S::urn:spo:anon#ab8a76b952486d9b5527b4fb546d0f556723ccb4e089274708d2ebf3f5dd68c6::" providerId="AD" clId="Web-{A30DD67F-CA0B-A5BD-E104-69CF8D00DF18}" dt="2023-04-15T03:59:31.220" v="235"/>
          <ac:spMkLst>
            <pc:docMk/>
            <pc:sldMk cId="3916795411" sldId="270"/>
            <ac:spMk id="22" creationId="{3F680427-2DD5-EF09-9EE1-F3C0D5C7F358}"/>
          </ac:spMkLst>
        </pc:spChg>
        <pc:spChg chg="add del mod">
          <ac:chgData name="Guest User" userId="S::urn:spo:anon#ab8a76b952486d9b5527b4fb546d0f556723ccb4e089274708d2ebf3f5dd68c6::" providerId="AD" clId="Web-{A30DD67F-CA0B-A5BD-E104-69CF8D00DF18}" dt="2023-04-15T03:59:31.220" v="232"/>
          <ac:spMkLst>
            <pc:docMk/>
            <pc:sldMk cId="3916795411" sldId="270"/>
            <ac:spMk id="24" creationId="{41DF5446-EE5D-20D2-33FA-D46D4BBA4CF3}"/>
          </ac:spMkLst>
        </pc:spChg>
        <pc:picChg chg="add del mod">
          <ac:chgData name="Guest User" userId="S::urn:spo:anon#ab8a76b952486d9b5527b4fb546d0f556723ccb4e089274708d2ebf3f5dd68c6::" providerId="AD" clId="Web-{A30DD67F-CA0B-A5BD-E104-69CF8D00DF18}" dt="2023-04-15T03:59:31.220" v="233"/>
          <ac:picMkLst>
            <pc:docMk/>
            <pc:sldMk cId="3916795411" sldId="270"/>
            <ac:picMk id="3" creationId="{88EC7ACF-AC1F-7908-5110-AE3C3B3431AF}"/>
          </ac:picMkLst>
        </pc:picChg>
        <pc:picChg chg="del mod">
          <ac:chgData name="Guest User" userId="S::urn:spo:anon#ab8a76b952486d9b5527b4fb546d0f556723ccb4e089274708d2ebf3f5dd68c6::" providerId="AD" clId="Web-{A30DD67F-CA0B-A5BD-E104-69CF8D00DF18}" dt="2023-04-15T03:58:29.281" v="219"/>
          <ac:picMkLst>
            <pc:docMk/>
            <pc:sldMk cId="3916795411" sldId="270"/>
            <ac:picMk id="4" creationId="{CD198E06-941A-2116-3568-41417F24D922}"/>
          </ac:picMkLst>
        </pc:picChg>
        <pc:picChg chg="del mod">
          <ac:chgData name="Guest User" userId="S::urn:spo:anon#ab8a76b952486d9b5527b4fb546d0f556723ccb4e089274708d2ebf3f5dd68c6::" providerId="AD" clId="Web-{A30DD67F-CA0B-A5BD-E104-69CF8D00DF18}" dt="2023-04-15T03:58:37.891" v="223"/>
          <ac:picMkLst>
            <pc:docMk/>
            <pc:sldMk cId="3916795411" sldId="270"/>
            <ac:picMk id="5" creationId="{77266660-0CE4-7354-7115-8370107244D2}"/>
          </ac:picMkLst>
        </pc:picChg>
        <pc:picChg chg="add del mod ord">
          <ac:chgData name="Guest User" userId="S::urn:spo:anon#ab8a76b952486d9b5527b4fb546d0f556723ccb4e089274708d2ebf3f5dd68c6::" providerId="AD" clId="Web-{A30DD67F-CA0B-A5BD-E104-69CF8D00DF18}" dt="2023-04-15T03:58:54.922" v="225"/>
          <ac:picMkLst>
            <pc:docMk/>
            <pc:sldMk cId="3916795411" sldId="270"/>
            <ac:picMk id="17" creationId="{1F0096B3-FEEF-5B02-7060-CE75F2D075BB}"/>
          </ac:picMkLst>
        </pc:picChg>
        <pc:picChg chg="add del mod ord">
          <ac:chgData name="Guest User" userId="S::urn:spo:anon#ab8a76b952486d9b5527b4fb546d0f556723ccb4e089274708d2ebf3f5dd68c6::" providerId="AD" clId="Web-{A30DD67F-CA0B-A5BD-E104-69CF8D00DF18}" dt="2023-04-15T03:59:31.220" v="235"/>
          <ac:picMkLst>
            <pc:docMk/>
            <pc:sldMk cId="3916795411" sldId="270"/>
            <ac:picMk id="20" creationId="{62621830-D6D4-66CD-B8FB-DECD7E4E6D4A}"/>
          </ac:picMkLst>
        </pc:picChg>
      </pc:sldChg>
      <pc:sldChg chg="addSp delSp">
        <pc:chgData name="Guest User" userId="S::urn:spo:anon#ab8a76b952486d9b5527b4fb546d0f556723ccb4e089274708d2ebf3f5dd68c6::" providerId="AD" clId="Web-{A30DD67F-CA0B-A5BD-E104-69CF8D00DF18}" dt="2023-04-15T04:00:53.096" v="268"/>
        <pc:sldMkLst>
          <pc:docMk/>
          <pc:sldMk cId="817129905" sldId="271"/>
        </pc:sldMkLst>
        <pc:spChg chg="add del">
          <ac:chgData name="Guest User" userId="S::urn:spo:anon#ab8a76b952486d9b5527b4fb546d0f556723ccb4e089274708d2ebf3f5dd68c6::" providerId="AD" clId="Web-{A30DD67F-CA0B-A5BD-E104-69CF8D00DF18}" dt="2023-04-15T04:00:53.096" v="268"/>
          <ac:spMkLst>
            <pc:docMk/>
            <pc:sldMk cId="817129905" sldId="271"/>
            <ac:spMk id="3" creationId="{C22505A4-D560-690D-C78E-638897808F17}"/>
          </ac:spMkLst>
        </pc:spChg>
      </pc:sldChg>
      <pc:sldChg chg="addSp delSp modSp mod setBg">
        <pc:chgData name="Guest User" userId="S::urn:spo:anon#ab8a76b952486d9b5527b4fb546d0f556723ccb4e089274708d2ebf3f5dd68c6::" providerId="AD" clId="Web-{A30DD67F-CA0B-A5BD-E104-69CF8D00DF18}" dt="2023-04-15T03:50:15.986" v="74"/>
        <pc:sldMkLst>
          <pc:docMk/>
          <pc:sldMk cId="2491293125" sldId="273"/>
        </pc:sldMkLst>
        <pc:spChg chg="mod">
          <ac:chgData name="Guest User" userId="S::urn:spo:anon#ab8a76b952486d9b5527b4fb546d0f556723ccb4e089274708d2ebf3f5dd68c6::" providerId="AD" clId="Web-{A30DD67F-CA0B-A5BD-E104-69CF8D00DF18}" dt="2023-04-15T03:50:15.986" v="74"/>
          <ac:spMkLst>
            <pc:docMk/>
            <pc:sldMk cId="2491293125" sldId="273"/>
            <ac:spMk id="2" creationId="{EB8E9138-A87E-4DC9-B246-C6621447A80E}"/>
          </ac:spMkLst>
        </pc:spChg>
        <pc:spChg chg="add del mod">
          <ac:chgData name="Guest User" userId="S::urn:spo:anon#ab8a76b952486d9b5527b4fb546d0f556723ccb4e089274708d2ebf3f5dd68c6::" providerId="AD" clId="Web-{A30DD67F-CA0B-A5BD-E104-69CF8D00DF18}" dt="2023-04-15T03:50:15.986" v="74"/>
          <ac:spMkLst>
            <pc:docMk/>
            <pc:sldMk cId="2491293125" sldId="273"/>
            <ac:spMk id="3" creationId="{312F4CAC-CB2A-4407-A467-E22145303935}"/>
          </ac:spMkLst>
        </pc:spChg>
        <pc:spChg chg="add">
          <ac:chgData name="Guest User" userId="S::urn:spo:anon#ab8a76b952486d9b5527b4fb546d0f556723ccb4e089274708d2ebf3f5dd68c6::" providerId="AD" clId="Web-{A30DD67F-CA0B-A5BD-E104-69CF8D00DF18}" dt="2023-04-15T03:50:15.986" v="74"/>
          <ac:spMkLst>
            <pc:docMk/>
            <pc:sldMk cId="2491293125" sldId="273"/>
            <ac:spMk id="7" creationId="{C13EF075-D4EF-4929-ADBC-91B27DA19955}"/>
          </ac:spMkLst>
        </pc:spChg>
        <pc:spChg chg="add">
          <ac:chgData name="Guest User" userId="S::urn:spo:anon#ab8a76b952486d9b5527b4fb546d0f556723ccb4e089274708d2ebf3f5dd68c6::" providerId="AD" clId="Web-{A30DD67F-CA0B-A5BD-E104-69CF8D00DF18}" dt="2023-04-15T03:50:15.986" v="74"/>
          <ac:spMkLst>
            <pc:docMk/>
            <pc:sldMk cId="2491293125" sldId="273"/>
            <ac:spMk id="8" creationId="{18873D23-2DCF-4B31-A009-95721C06E8E1}"/>
          </ac:spMkLst>
        </pc:spChg>
        <pc:spChg chg="add del">
          <ac:chgData name="Guest User" userId="S::urn:spo:anon#ab8a76b952486d9b5527b4fb546d0f556723ccb4e089274708d2ebf3f5dd68c6::" providerId="AD" clId="Web-{A30DD67F-CA0B-A5BD-E104-69CF8D00DF18}" dt="2023-04-15T03:50:06.876" v="73"/>
          <ac:spMkLst>
            <pc:docMk/>
            <pc:sldMk cId="2491293125" sldId="273"/>
            <ac:spMk id="10" creationId="{B50AB553-2A96-4A92-96F2-93548E096954}"/>
          </ac:spMkLst>
        </pc:spChg>
        <pc:grpChg chg="add">
          <ac:chgData name="Guest User" userId="S::urn:spo:anon#ab8a76b952486d9b5527b4fb546d0f556723ccb4e089274708d2ebf3f5dd68c6::" providerId="AD" clId="Web-{A30DD67F-CA0B-A5BD-E104-69CF8D00DF18}" dt="2023-04-15T03:50:15.986" v="74"/>
          <ac:grpSpMkLst>
            <pc:docMk/>
            <pc:sldMk cId="2491293125" sldId="273"/>
            <ac:grpSpMk id="12" creationId="{DAA26DFA-AAB2-4973-9C17-16D587C7B198}"/>
          </ac:grpSpMkLst>
        </pc:grpChg>
        <pc:graphicFrameChg chg="add del">
          <ac:chgData name="Guest User" userId="S::urn:spo:anon#ab8a76b952486d9b5527b4fb546d0f556723ccb4e089274708d2ebf3f5dd68c6::" providerId="AD" clId="Web-{A30DD67F-CA0B-A5BD-E104-69CF8D00DF18}" dt="2023-04-15T03:50:06.876" v="73"/>
          <ac:graphicFrameMkLst>
            <pc:docMk/>
            <pc:sldMk cId="2491293125" sldId="273"/>
            <ac:graphicFrameMk id="5" creationId="{1F30BEB7-DD82-B0AE-9AA8-EC2DCC5233BA}"/>
          </ac:graphicFrameMkLst>
        </pc:graphicFrameChg>
        <pc:picChg chg="add del">
          <ac:chgData name="Guest User" userId="S::urn:spo:anon#ab8a76b952486d9b5527b4fb546d0f556723ccb4e089274708d2ebf3f5dd68c6::" providerId="AD" clId="Web-{A30DD67F-CA0B-A5BD-E104-69CF8D00DF18}" dt="2023-04-15T03:50:06.876" v="73"/>
          <ac:picMkLst>
            <pc:docMk/>
            <pc:sldMk cId="2491293125" sldId="273"/>
            <ac:picMk id="6" creationId="{3483D2DB-584F-32FB-E800-F2390B4A1D5A}"/>
          </ac:picMkLst>
        </pc:picChg>
      </pc:sldChg>
      <pc:sldChg chg="addSp modSp mod setBg">
        <pc:chgData name="Guest User" userId="S::urn:spo:anon#ab8a76b952486d9b5527b4fb546d0f556723ccb4e089274708d2ebf3f5dd68c6::" providerId="AD" clId="Web-{A30DD67F-CA0B-A5BD-E104-69CF8D00DF18}" dt="2023-04-15T03:51:55.958" v="108" actId="20577"/>
        <pc:sldMkLst>
          <pc:docMk/>
          <pc:sldMk cId="2027287333" sldId="275"/>
        </pc:sldMkLst>
        <pc:spChg chg="mod">
          <ac:chgData name="Guest User" userId="S::urn:spo:anon#ab8a76b952486d9b5527b4fb546d0f556723ccb4e089274708d2ebf3f5dd68c6::" providerId="AD" clId="Web-{A30DD67F-CA0B-A5BD-E104-69CF8D00DF18}" dt="2023-04-15T03:50:38.598" v="75"/>
          <ac:spMkLst>
            <pc:docMk/>
            <pc:sldMk cId="2027287333" sldId="275"/>
            <ac:spMk id="2" creationId="{5DC01370-81AA-4680-86C3-481EB03B8129}"/>
          </ac:spMkLst>
        </pc:spChg>
        <pc:spChg chg="mod">
          <ac:chgData name="Guest User" userId="S::urn:spo:anon#ab8a76b952486d9b5527b4fb546d0f556723ccb4e089274708d2ebf3f5dd68c6::" providerId="AD" clId="Web-{A30DD67F-CA0B-A5BD-E104-69CF8D00DF18}" dt="2023-04-15T03:51:55.958" v="108" actId="20577"/>
          <ac:spMkLst>
            <pc:docMk/>
            <pc:sldMk cId="2027287333" sldId="275"/>
            <ac:spMk id="3" creationId="{818DF373-6A90-4632-863F-5D5744329CD8}"/>
          </ac:spMkLst>
        </pc:spChg>
        <pc:spChg chg="add">
          <ac:chgData name="Guest User" userId="S::urn:spo:anon#ab8a76b952486d9b5527b4fb546d0f556723ccb4e089274708d2ebf3f5dd68c6::" providerId="AD" clId="Web-{A30DD67F-CA0B-A5BD-E104-69CF8D00DF18}" dt="2023-04-15T03:50:38.598" v="75"/>
          <ac:spMkLst>
            <pc:docMk/>
            <pc:sldMk cId="2027287333" sldId="275"/>
            <ac:spMk id="8" creationId="{18873D23-2DCF-4B31-A009-95721C06E8E1}"/>
          </ac:spMkLst>
        </pc:spChg>
        <pc:spChg chg="add">
          <ac:chgData name="Guest User" userId="S::urn:spo:anon#ab8a76b952486d9b5527b4fb546d0f556723ccb4e089274708d2ebf3f5dd68c6::" providerId="AD" clId="Web-{A30DD67F-CA0B-A5BD-E104-69CF8D00DF18}" dt="2023-04-15T03:50:38.598" v="75"/>
          <ac:spMkLst>
            <pc:docMk/>
            <pc:sldMk cId="2027287333" sldId="275"/>
            <ac:spMk id="10" creationId="{C13EF075-D4EF-4929-ADBC-91B27DA19955}"/>
          </ac:spMkLst>
        </pc:spChg>
        <pc:grpChg chg="add">
          <ac:chgData name="Guest User" userId="S::urn:spo:anon#ab8a76b952486d9b5527b4fb546d0f556723ccb4e089274708d2ebf3f5dd68c6::" providerId="AD" clId="Web-{A30DD67F-CA0B-A5BD-E104-69CF8D00DF18}" dt="2023-04-15T03:50:38.598" v="75"/>
          <ac:grpSpMkLst>
            <pc:docMk/>
            <pc:sldMk cId="2027287333" sldId="275"/>
            <ac:grpSpMk id="12" creationId="{DAA26DFA-AAB2-4973-9C17-16D587C7B198}"/>
          </ac:grpSpMkLst>
        </pc:grpChg>
      </pc:sldChg>
      <pc:sldChg chg="addSp delSp modSp del">
        <pc:chgData name="Guest User" userId="S::urn:spo:anon#ab8a76b952486d9b5527b4fb546d0f556723ccb4e089274708d2ebf3f5dd68c6::" providerId="AD" clId="Web-{A30DD67F-CA0B-A5BD-E104-69CF8D00DF18}" dt="2023-04-15T03:52:01.677" v="109"/>
        <pc:sldMkLst>
          <pc:docMk/>
          <pc:sldMk cId="438940478" sldId="276"/>
        </pc:sldMkLst>
        <pc:spChg chg="add del">
          <ac:chgData name="Guest User" userId="S::urn:spo:anon#ab8a76b952486d9b5527b4fb546d0f556723ccb4e089274708d2ebf3f5dd68c6::" providerId="AD" clId="Web-{A30DD67F-CA0B-A5BD-E104-69CF8D00DF18}" dt="2023-04-15T03:51:15.286" v="85"/>
          <ac:spMkLst>
            <pc:docMk/>
            <pc:sldMk cId="438940478" sldId="276"/>
            <ac:spMk id="2" creationId="{83E556E2-E19A-407F-BAB5-F7418B108AC6}"/>
          </ac:spMkLst>
        </pc:spChg>
        <pc:spChg chg="add del mod">
          <ac:chgData name="Guest User" userId="S::urn:spo:anon#ab8a76b952486d9b5527b4fb546d0f556723ccb4e089274708d2ebf3f5dd68c6::" providerId="AD" clId="Web-{A30DD67F-CA0B-A5BD-E104-69CF8D00DF18}" dt="2023-04-15T03:51:23.302" v="89" actId="20577"/>
          <ac:spMkLst>
            <pc:docMk/>
            <pc:sldMk cId="438940478" sldId="276"/>
            <ac:spMk id="3" creationId="{14BC1E88-92ED-4614-A787-52851C22FE0D}"/>
          </ac:spMkLst>
        </pc:spChg>
        <pc:spChg chg="add del mod">
          <ac:chgData name="Guest User" userId="S::urn:spo:anon#ab8a76b952486d9b5527b4fb546d0f556723ccb4e089274708d2ebf3f5dd68c6::" providerId="AD" clId="Web-{A30DD67F-CA0B-A5BD-E104-69CF8D00DF18}" dt="2023-04-15T03:51:15.286" v="86"/>
          <ac:spMkLst>
            <pc:docMk/>
            <pc:sldMk cId="438940478" sldId="276"/>
            <ac:spMk id="5" creationId="{6B7F53AD-1ECE-5FE0-2296-C73FD6B86F2C}"/>
          </ac:spMkLst>
        </pc:spChg>
        <pc:spChg chg="add del mod">
          <ac:chgData name="Guest User" userId="S::urn:spo:anon#ab8a76b952486d9b5527b4fb546d0f556723ccb4e089274708d2ebf3f5dd68c6::" providerId="AD" clId="Web-{A30DD67F-CA0B-A5BD-E104-69CF8D00DF18}" dt="2023-04-15T03:51:15.286" v="85"/>
          <ac:spMkLst>
            <pc:docMk/>
            <pc:sldMk cId="438940478" sldId="276"/>
            <ac:spMk id="7" creationId="{35FC51F5-3103-4A0B-41F7-AEA94861F1A7}"/>
          </ac:spMkLst>
        </pc:spChg>
      </pc:sldChg>
      <pc:sldChg chg="addSp modSp mod setBg">
        <pc:chgData name="Guest User" userId="S::urn:spo:anon#ab8a76b952486d9b5527b4fb546d0f556723ccb4e089274708d2ebf3f5dd68c6::" providerId="AD" clId="Web-{A30DD67F-CA0B-A5BD-E104-69CF8D00DF18}" dt="2023-04-15T03:52:25.115" v="110"/>
        <pc:sldMkLst>
          <pc:docMk/>
          <pc:sldMk cId="3953368155" sldId="288"/>
        </pc:sldMkLst>
        <pc:spChg chg="mod">
          <ac:chgData name="Guest User" userId="S::urn:spo:anon#ab8a76b952486d9b5527b4fb546d0f556723ccb4e089274708d2ebf3f5dd68c6::" providerId="AD" clId="Web-{A30DD67F-CA0B-A5BD-E104-69CF8D00DF18}" dt="2023-04-15T03:52:25.115" v="110"/>
          <ac:spMkLst>
            <pc:docMk/>
            <pc:sldMk cId="3953368155" sldId="288"/>
            <ac:spMk id="2" creationId="{D881DFB4-A68D-4049-8363-39657F9CA079}"/>
          </ac:spMkLst>
        </pc:spChg>
        <pc:spChg chg="mod">
          <ac:chgData name="Guest User" userId="S::urn:spo:anon#ab8a76b952486d9b5527b4fb546d0f556723ccb4e089274708d2ebf3f5dd68c6::" providerId="AD" clId="Web-{A30DD67F-CA0B-A5BD-E104-69CF8D00DF18}" dt="2023-04-15T03:52:25.115" v="110"/>
          <ac:spMkLst>
            <pc:docMk/>
            <pc:sldMk cId="3953368155" sldId="288"/>
            <ac:spMk id="3" creationId="{CD5C2458-3BC5-4898-B82A-D14C60039EC2}"/>
          </ac:spMkLst>
        </pc:spChg>
        <pc:spChg chg="add">
          <ac:chgData name="Guest User" userId="S::urn:spo:anon#ab8a76b952486d9b5527b4fb546d0f556723ccb4e089274708d2ebf3f5dd68c6::" providerId="AD" clId="Web-{A30DD67F-CA0B-A5BD-E104-69CF8D00DF18}" dt="2023-04-15T03:52:25.115" v="110"/>
          <ac:spMkLst>
            <pc:docMk/>
            <pc:sldMk cId="3953368155" sldId="288"/>
            <ac:spMk id="9" creationId="{79BB35BC-D5C2-4C8B-A22A-A71E6191913B}"/>
          </ac:spMkLst>
        </pc:spChg>
        <pc:picChg chg="add">
          <ac:chgData name="Guest User" userId="S::urn:spo:anon#ab8a76b952486d9b5527b4fb546d0f556723ccb4e089274708d2ebf3f5dd68c6::" providerId="AD" clId="Web-{A30DD67F-CA0B-A5BD-E104-69CF8D00DF18}" dt="2023-04-15T03:52:25.115" v="110"/>
          <ac:picMkLst>
            <pc:docMk/>
            <pc:sldMk cId="3953368155" sldId="288"/>
            <ac:picMk id="5" creationId="{9AF7C3E2-F489-5BCD-B145-DC7B44D9183A}"/>
          </ac:picMkLst>
        </pc:picChg>
      </pc:sldChg>
      <pc:sldChg chg="addSp delSp modSp mod setBg">
        <pc:chgData name="Guest User" userId="S::urn:spo:anon#ab8a76b952486d9b5527b4fb546d0f556723ccb4e089274708d2ebf3f5dd68c6::" providerId="AD" clId="Web-{A30DD67F-CA0B-A5BD-E104-69CF8D00DF18}" dt="2023-04-15T04:03:50.599" v="281"/>
        <pc:sldMkLst>
          <pc:docMk/>
          <pc:sldMk cId="1521345153" sldId="291"/>
        </pc:sldMkLst>
        <pc:spChg chg="mod">
          <ac:chgData name="Guest User" userId="S::urn:spo:anon#ab8a76b952486d9b5527b4fb546d0f556723ccb4e089274708d2ebf3f5dd68c6::" providerId="AD" clId="Web-{A30DD67F-CA0B-A5BD-E104-69CF8D00DF18}" dt="2023-04-15T04:03:50.599" v="281"/>
          <ac:spMkLst>
            <pc:docMk/>
            <pc:sldMk cId="1521345153" sldId="291"/>
            <ac:spMk id="2" creationId="{579C26AB-7481-4F2C-903B-97FE9406D756}"/>
          </ac:spMkLst>
        </pc:spChg>
        <pc:spChg chg="del">
          <ac:chgData name="Guest User" userId="S::urn:spo:anon#ab8a76b952486d9b5527b4fb546d0f556723ccb4e089274708d2ebf3f5dd68c6::" providerId="AD" clId="Web-{A30DD67F-CA0B-A5BD-E104-69CF8D00DF18}" dt="2023-04-15T04:03:37.458" v="280"/>
          <ac:spMkLst>
            <pc:docMk/>
            <pc:sldMk cId="1521345153" sldId="291"/>
            <ac:spMk id="3" creationId="{E12AD549-4700-4F61-AE71-5DC80E7D9821}"/>
          </ac:spMkLst>
        </pc:spChg>
        <pc:spChg chg="add mod">
          <ac:chgData name="Guest User" userId="S::urn:spo:anon#ab8a76b952486d9b5527b4fb546d0f556723ccb4e089274708d2ebf3f5dd68c6::" providerId="AD" clId="Web-{A30DD67F-CA0B-A5BD-E104-69CF8D00DF18}" dt="2023-04-15T04:03:50.599" v="281"/>
          <ac:spMkLst>
            <pc:docMk/>
            <pc:sldMk cId="1521345153" sldId="291"/>
            <ac:spMk id="4" creationId="{CED8463F-A0DE-AEBD-F142-29B8BE985937}"/>
          </ac:spMkLst>
        </pc:spChg>
        <pc:spChg chg="add mod">
          <ac:chgData name="Guest User" userId="S::urn:spo:anon#ab8a76b952486d9b5527b4fb546d0f556723ccb4e089274708d2ebf3f5dd68c6::" providerId="AD" clId="Web-{A30DD67F-CA0B-A5BD-E104-69CF8D00DF18}" dt="2023-04-15T04:03:50.599" v="281"/>
          <ac:spMkLst>
            <pc:docMk/>
            <pc:sldMk cId="1521345153" sldId="291"/>
            <ac:spMk id="5" creationId="{8EB25265-F7B1-73D0-7688-84B9BD3F870F}"/>
          </ac:spMkLst>
        </pc:spChg>
        <pc:spChg chg="add">
          <ac:chgData name="Guest User" userId="S::urn:spo:anon#ab8a76b952486d9b5527b4fb546d0f556723ccb4e089274708d2ebf3f5dd68c6::" providerId="AD" clId="Web-{A30DD67F-CA0B-A5BD-E104-69CF8D00DF18}" dt="2023-04-15T04:03:50.599" v="281"/>
          <ac:spMkLst>
            <pc:docMk/>
            <pc:sldMk cId="1521345153" sldId="291"/>
            <ac:spMk id="11" creationId="{B9FF99BD-075F-4761-A995-6FC574BD25EA}"/>
          </ac:spMkLst>
        </pc:spChg>
        <pc:spChg chg="add">
          <ac:chgData name="Guest User" userId="S::urn:spo:anon#ab8a76b952486d9b5527b4fb546d0f556723ccb4e089274708d2ebf3f5dd68c6::" providerId="AD" clId="Web-{A30DD67F-CA0B-A5BD-E104-69CF8D00DF18}" dt="2023-04-15T04:03:50.599" v="281"/>
          <ac:spMkLst>
            <pc:docMk/>
            <pc:sldMk cId="1521345153" sldId="291"/>
            <ac:spMk id="13" creationId="{A7B21A54-9BA3-4EA9-B460-5A829ADD9051}"/>
          </ac:spMkLst>
        </pc:spChg>
        <pc:spChg chg="add">
          <ac:chgData name="Guest User" userId="S::urn:spo:anon#ab8a76b952486d9b5527b4fb546d0f556723ccb4e089274708d2ebf3f5dd68c6::" providerId="AD" clId="Web-{A30DD67F-CA0B-A5BD-E104-69CF8D00DF18}" dt="2023-04-15T04:03:50.599" v="281"/>
          <ac:spMkLst>
            <pc:docMk/>
            <pc:sldMk cId="1521345153" sldId="291"/>
            <ac:spMk id="15" creationId="{6FA8F714-B9D8-488A-8CCA-E9948FF913A9}"/>
          </ac:spMkLst>
        </pc:spChg>
        <pc:picChg chg="add mod">
          <ac:chgData name="Guest User" userId="S::urn:spo:anon#ab8a76b952486d9b5527b4fb546d0f556723ccb4e089274708d2ebf3f5dd68c6::" providerId="AD" clId="Web-{A30DD67F-CA0B-A5BD-E104-69CF8D00DF18}" dt="2023-04-15T04:03:50.599" v="281"/>
          <ac:picMkLst>
            <pc:docMk/>
            <pc:sldMk cId="1521345153" sldId="291"/>
            <ac:picMk id="6" creationId="{0F66527D-599A-942B-F9FA-B8A84F69DAE4}"/>
          </ac:picMkLst>
        </pc:picChg>
      </pc:sldChg>
      <pc:sldChg chg="addSp delSp modSp mod setBg">
        <pc:chgData name="Guest User" userId="S::urn:spo:anon#ab8a76b952486d9b5527b4fb546d0f556723ccb4e089274708d2ebf3f5dd68c6::" providerId="AD" clId="Web-{A30DD67F-CA0B-A5BD-E104-69CF8D00DF18}" dt="2023-04-15T04:02:51.410" v="278"/>
        <pc:sldMkLst>
          <pc:docMk/>
          <pc:sldMk cId="871893936" sldId="292"/>
        </pc:sldMkLst>
        <pc:spChg chg="mod">
          <ac:chgData name="Guest User" userId="S::urn:spo:anon#ab8a76b952486d9b5527b4fb546d0f556723ccb4e089274708d2ebf3f5dd68c6::" providerId="AD" clId="Web-{A30DD67F-CA0B-A5BD-E104-69CF8D00DF18}" dt="2023-04-15T04:02:51.410" v="278"/>
          <ac:spMkLst>
            <pc:docMk/>
            <pc:sldMk cId="871893936" sldId="292"/>
            <ac:spMk id="2" creationId="{822862E9-EF6D-4249-B20F-497B5232588E}"/>
          </ac:spMkLst>
        </pc:spChg>
        <pc:spChg chg="del">
          <ac:chgData name="Guest User" userId="S::urn:spo:anon#ab8a76b952486d9b5527b4fb546d0f556723ccb4e089274708d2ebf3f5dd68c6::" providerId="AD" clId="Web-{A30DD67F-CA0B-A5BD-E104-69CF8D00DF18}" dt="2023-04-15T04:01:50.425" v="271"/>
          <ac:spMkLst>
            <pc:docMk/>
            <pc:sldMk cId="871893936" sldId="292"/>
            <ac:spMk id="3" creationId="{F5709DAA-02CC-4A80-A1D1-5A233A10E7AA}"/>
          </ac:spMkLst>
        </pc:spChg>
        <pc:spChg chg="add del mod">
          <ac:chgData name="Guest User" userId="S::urn:spo:anon#ab8a76b952486d9b5527b4fb546d0f556723ccb4e089274708d2ebf3f5dd68c6::" providerId="AD" clId="Web-{A30DD67F-CA0B-A5BD-E104-69CF8D00DF18}" dt="2023-04-15T04:02:51.410" v="278"/>
          <ac:spMkLst>
            <pc:docMk/>
            <pc:sldMk cId="871893936" sldId="292"/>
            <ac:spMk id="7" creationId="{663BAD14-2945-CAAC-F3F7-724E814C697B}"/>
          </ac:spMkLst>
        </pc:spChg>
        <pc:spChg chg="add">
          <ac:chgData name="Guest User" userId="S::urn:spo:anon#ab8a76b952486d9b5527b4fb546d0f556723ccb4e089274708d2ebf3f5dd68c6::" providerId="AD" clId="Web-{A30DD67F-CA0B-A5BD-E104-69CF8D00DF18}" dt="2023-04-15T04:02:51.410" v="278"/>
          <ac:spMkLst>
            <pc:docMk/>
            <pc:sldMk cId="871893936" sldId="292"/>
            <ac:spMk id="12" creationId="{47942995-B07F-4636-9A06-C6A104B260A8}"/>
          </ac:spMkLst>
        </pc:spChg>
        <pc:spChg chg="add">
          <ac:chgData name="Guest User" userId="S::urn:spo:anon#ab8a76b952486d9b5527b4fb546d0f556723ccb4e089274708d2ebf3f5dd68c6::" providerId="AD" clId="Web-{A30DD67F-CA0B-A5BD-E104-69CF8D00DF18}" dt="2023-04-15T04:02:51.410" v="278"/>
          <ac:spMkLst>
            <pc:docMk/>
            <pc:sldMk cId="871893936" sldId="292"/>
            <ac:spMk id="19" creationId="{B81933D1-5615-42C7-9C0B-4EB7105CCE2D}"/>
          </ac:spMkLst>
        </pc:spChg>
        <pc:spChg chg="add">
          <ac:chgData name="Guest User" userId="S::urn:spo:anon#ab8a76b952486d9b5527b4fb546d0f556723ccb4e089274708d2ebf3f5dd68c6::" providerId="AD" clId="Web-{A30DD67F-CA0B-A5BD-E104-69CF8D00DF18}" dt="2023-04-15T04:02:51.410" v="278"/>
          <ac:spMkLst>
            <pc:docMk/>
            <pc:sldMk cId="871893936" sldId="292"/>
            <ac:spMk id="21" creationId="{19C9EAEA-39D0-4B0E-A0EB-51E7B26740B1}"/>
          </ac:spMkLst>
        </pc:spChg>
        <pc:grpChg chg="add">
          <ac:chgData name="Guest User" userId="S::urn:spo:anon#ab8a76b952486d9b5527b4fb546d0f556723ccb4e089274708d2ebf3f5dd68c6::" providerId="AD" clId="Web-{A30DD67F-CA0B-A5BD-E104-69CF8D00DF18}" dt="2023-04-15T04:02:51.410" v="278"/>
          <ac:grpSpMkLst>
            <pc:docMk/>
            <pc:sldMk cId="871893936" sldId="292"/>
            <ac:grpSpMk id="14" creationId="{032D8612-31EB-44CF-A1D0-14FD4C705424}"/>
          </ac:grpSpMkLst>
        </pc:grpChg>
        <pc:picChg chg="add del mod ord">
          <ac:chgData name="Guest User" userId="S::urn:spo:anon#ab8a76b952486d9b5527b4fb546d0f556723ccb4e089274708d2ebf3f5dd68c6::" providerId="AD" clId="Web-{A30DD67F-CA0B-A5BD-E104-69CF8D00DF18}" dt="2023-04-15T04:02:29.941" v="273"/>
          <ac:picMkLst>
            <pc:docMk/>
            <pc:sldMk cId="871893936" sldId="292"/>
            <ac:picMk id="4" creationId="{18C7299E-AF77-054A-5343-AA229DFDC6D3}"/>
          </ac:picMkLst>
        </pc:picChg>
        <pc:picChg chg="add mod">
          <ac:chgData name="Guest User" userId="S::urn:spo:anon#ab8a76b952486d9b5527b4fb546d0f556723ccb4e089274708d2ebf3f5dd68c6::" providerId="AD" clId="Web-{A30DD67F-CA0B-A5BD-E104-69CF8D00DF18}" dt="2023-04-15T04:02:51.410" v="278"/>
          <ac:picMkLst>
            <pc:docMk/>
            <pc:sldMk cId="871893936" sldId="292"/>
            <ac:picMk id="5" creationId="{A48641A6-E889-9CFA-1215-38AA73455FB7}"/>
          </ac:picMkLst>
        </pc:picChg>
      </pc:sldChg>
      <pc:sldChg chg="addSp delSp modSp mod setBg addAnim delAnim setClrOvrMap">
        <pc:chgData name="Guest User" userId="S::urn:spo:anon#ab8a76b952486d9b5527b4fb546d0f556723ccb4e089274708d2ebf3f5dd68c6::" providerId="AD" clId="Web-{A30DD67F-CA0B-A5BD-E104-69CF8D00DF18}" dt="2023-04-15T04:01:15.190" v="270"/>
        <pc:sldMkLst>
          <pc:docMk/>
          <pc:sldMk cId="3082858118" sldId="301"/>
        </pc:sldMkLst>
        <pc:spChg chg="mod">
          <ac:chgData name="Guest User" userId="S::urn:spo:anon#ab8a76b952486d9b5527b4fb546d0f556723ccb4e089274708d2ebf3f5dd68c6::" providerId="AD" clId="Web-{A30DD67F-CA0B-A5BD-E104-69CF8D00DF18}" dt="2023-04-15T04:01:15.190" v="269"/>
          <ac:spMkLst>
            <pc:docMk/>
            <pc:sldMk cId="3082858118" sldId="301"/>
            <ac:spMk id="4" creationId="{2531CBF3-C80F-4EE6-8216-5FAE464BE18A}"/>
          </ac:spMkLst>
        </pc:spChg>
        <pc:spChg chg="mod">
          <ac:chgData name="Guest User" userId="S::urn:spo:anon#ab8a76b952486d9b5527b4fb546d0f556723ccb4e089274708d2ebf3f5dd68c6::" providerId="AD" clId="Web-{A30DD67F-CA0B-A5BD-E104-69CF8D00DF18}" dt="2023-04-15T04:01:15.190" v="269"/>
          <ac:spMkLst>
            <pc:docMk/>
            <pc:sldMk cId="3082858118" sldId="301"/>
            <ac:spMk id="5" creationId="{D1F884FB-73F5-4FD0-89DC-ABFF1E28341A}"/>
          </ac:spMkLst>
        </pc:spChg>
        <pc:spChg chg="add del">
          <ac:chgData name="Guest User" userId="S::urn:spo:anon#ab8a76b952486d9b5527b4fb546d0f556723ccb4e089274708d2ebf3f5dd68c6::" providerId="AD" clId="Web-{A30DD67F-CA0B-A5BD-E104-69CF8D00DF18}" dt="2023-04-15T03:49:30.391" v="70"/>
          <ac:spMkLst>
            <pc:docMk/>
            <pc:sldMk cId="3082858118" sldId="301"/>
            <ac:spMk id="11" creationId="{71B2258F-86CA-4D4D-8270-BC05FCDEBFB3}"/>
          </ac:spMkLst>
        </pc:spChg>
        <pc:spChg chg="add del">
          <ac:chgData name="Guest User" userId="S::urn:spo:anon#ab8a76b952486d9b5527b4fb546d0f556723ccb4e089274708d2ebf3f5dd68c6::" providerId="AD" clId="Web-{A30DD67F-CA0B-A5BD-E104-69CF8D00DF18}" dt="2023-04-15T04:01:15.190" v="269"/>
          <ac:spMkLst>
            <pc:docMk/>
            <pc:sldMk cId="3082858118" sldId="301"/>
            <ac:spMk id="13" creationId="{0AF57B88-1D4C-41FA-A761-EC1DD10C35CB}"/>
          </ac:spMkLst>
        </pc:spChg>
        <pc:spChg chg="add del">
          <ac:chgData name="Guest User" userId="S::urn:spo:anon#ab8a76b952486d9b5527b4fb546d0f556723ccb4e089274708d2ebf3f5dd68c6::" providerId="AD" clId="Web-{A30DD67F-CA0B-A5BD-E104-69CF8D00DF18}" dt="2023-04-15T04:01:15.190" v="269"/>
          <ac:spMkLst>
            <pc:docMk/>
            <pc:sldMk cId="3082858118" sldId="301"/>
            <ac:spMk id="14" creationId="{9203DE33-2CD4-4CA8-9AF3-37C3B65133B0}"/>
          </ac:spMkLst>
        </pc:spChg>
        <pc:spChg chg="add del">
          <ac:chgData name="Guest User" userId="S::urn:spo:anon#ab8a76b952486d9b5527b4fb546d0f556723ccb4e089274708d2ebf3f5dd68c6::" providerId="AD" clId="Web-{A30DD67F-CA0B-A5BD-E104-69CF8D00DF18}" dt="2023-04-15T04:01:15.190" v="269"/>
          <ac:spMkLst>
            <pc:docMk/>
            <pc:sldMk cId="3082858118" sldId="301"/>
            <ac:spMk id="15" creationId="{D2548F45-5164-4ABB-8212-7F293FDED8D4}"/>
          </ac:spMkLst>
        </pc:spChg>
        <pc:spChg chg="add del">
          <ac:chgData name="Guest User" userId="S::urn:spo:anon#ab8a76b952486d9b5527b4fb546d0f556723ccb4e089274708d2ebf3f5dd68c6::" providerId="AD" clId="Web-{A30DD67F-CA0B-A5BD-E104-69CF8D00DF18}" dt="2023-04-15T04:01:15.190" v="269"/>
          <ac:spMkLst>
            <pc:docMk/>
            <pc:sldMk cId="3082858118" sldId="301"/>
            <ac:spMk id="17" creationId="{5E81CCFB-7BEF-4186-86FB-D09450B4D02D}"/>
          </ac:spMkLst>
        </pc:spChg>
        <pc:spChg chg="add">
          <ac:chgData name="Guest User" userId="S::urn:spo:anon#ab8a76b952486d9b5527b4fb546d0f556723ccb4e089274708d2ebf3f5dd68c6::" providerId="AD" clId="Web-{A30DD67F-CA0B-A5BD-E104-69CF8D00DF18}" dt="2023-04-15T04:01:15.190" v="269"/>
          <ac:spMkLst>
            <pc:docMk/>
            <pc:sldMk cId="3082858118" sldId="301"/>
            <ac:spMk id="22" creationId="{ECC07320-C2CA-4E29-8481-9D9E143C7788}"/>
          </ac:spMkLst>
        </pc:spChg>
        <pc:spChg chg="add">
          <ac:chgData name="Guest User" userId="S::urn:spo:anon#ab8a76b952486d9b5527b4fb546d0f556723ccb4e089274708d2ebf3f5dd68c6::" providerId="AD" clId="Web-{A30DD67F-CA0B-A5BD-E104-69CF8D00DF18}" dt="2023-04-15T04:01:15.190" v="269"/>
          <ac:spMkLst>
            <pc:docMk/>
            <pc:sldMk cId="3082858118" sldId="301"/>
            <ac:spMk id="24" creationId="{178FB36B-5BFE-42CA-BC60-1115E0D95EEC}"/>
          </ac:spMkLst>
        </pc:spChg>
        <pc:picChg chg="add del">
          <ac:chgData name="Guest User" userId="S::urn:spo:anon#ab8a76b952486d9b5527b4fb546d0f556723ccb4e089274708d2ebf3f5dd68c6::" providerId="AD" clId="Web-{A30DD67F-CA0B-A5BD-E104-69CF8D00DF18}" dt="2023-04-15T03:49:30.391" v="70"/>
          <ac:picMkLst>
            <pc:docMk/>
            <pc:sldMk cId="3082858118" sldId="301"/>
            <ac:picMk id="7" creationId="{449CDFB1-5AB0-7C01-65E0-28466632BB73}"/>
          </ac:picMkLst>
        </pc:picChg>
        <pc:picChg chg="add mod">
          <ac:chgData name="Guest User" userId="S::urn:spo:anon#ab8a76b952486d9b5527b4fb546d0f556723ccb4e089274708d2ebf3f5dd68c6::" providerId="AD" clId="Web-{A30DD67F-CA0B-A5BD-E104-69CF8D00DF18}" dt="2023-04-15T04:01:15.190" v="269"/>
          <ac:picMkLst>
            <pc:docMk/>
            <pc:sldMk cId="3082858118" sldId="301"/>
            <ac:picMk id="16" creationId="{EE9D4409-271F-DD5C-59AD-C361C9CEED0F}"/>
          </ac:picMkLst>
        </pc:picChg>
      </pc:sldChg>
      <pc:sldChg chg="addSp delSp modSp add replId">
        <pc:chgData name="Guest User" userId="S::urn:spo:anon#ab8a76b952486d9b5527b4fb546d0f556723ccb4e089274708d2ebf3f5dd68c6::" providerId="AD" clId="Web-{A30DD67F-CA0B-A5BD-E104-69CF8D00DF18}" dt="2023-04-15T03:51:40.443" v="107" actId="20577"/>
        <pc:sldMkLst>
          <pc:docMk/>
          <pc:sldMk cId="2665478644" sldId="302"/>
        </pc:sldMkLst>
        <pc:spChg chg="mod">
          <ac:chgData name="Guest User" userId="S::urn:spo:anon#ab8a76b952486d9b5527b4fb546d0f556723ccb4e089274708d2ebf3f5dd68c6::" providerId="AD" clId="Web-{A30DD67F-CA0B-A5BD-E104-69CF8D00DF18}" dt="2023-04-15T03:51:27.645" v="101" actId="20577"/>
          <ac:spMkLst>
            <pc:docMk/>
            <pc:sldMk cId="2665478644" sldId="302"/>
            <ac:spMk id="2" creationId="{5DC01370-81AA-4680-86C3-481EB03B8129}"/>
          </ac:spMkLst>
        </pc:spChg>
        <pc:spChg chg="mod">
          <ac:chgData name="Guest User" userId="S::urn:spo:anon#ab8a76b952486d9b5527b4fb546d0f556723ccb4e089274708d2ebf3f5dd68c6::" providerId="AD" clId="Web-{A30DD67F-CA0B-A5BD-E104-69CF8D00DF18}" dt="2023-04-15T03:51:40.443" v="107" actId="20577"/>
          <ac:spMkLst>
            <pc:docMk/>
            <pc:sldMk cId="2665478644" sldId="302"/>
            <ac:spMk id="3" creationId="{818DF373-6A90-4632-863F-5D5744329CD8}"/>
          </ac:spMkLst>
        </pc:spChg>
        <pc:spChg chg="add del">
          <ac:chgData name="Guest User" userId="S::urn:spo:anon#ab8a76b952486d9b5527b4fb546d0f556723ccb4e089274708d2ebf3f5dd68c6::" providerId="AD" clId="Web-{A30DD67F-CA0B-A5BD-E104-69CF8D00DF18}" dt="2023-04-15T03:51:02.067" v="80"/>
          <ac:spMkLst>
            <pc:docMk/>
            <pc:sldMk cId="2665478644" sldId="302"/>
            <ac:spMk id="4" creationId="{D66565B1-0F95-683E-505D-C65001A974D4}"/>
          </ac:spMkLst>
        </pc:spChg>
        <pc:spChg chg="add del">
          <ac:chgData name="Guest User" userId="S::urn:spo:anon#ab8a76b952486d9b5527b4fb546d0f556723ccb4e089274708d2ebf3f5dd68c6::" providerId="AD" clId="Web-{A30DD67F-CA0B-A5BD-E104-69CF8D00DF18}" dt="2023-04-15T03:51:02.067" v="80"/>
          <ac:spMkLst>
            <pc:docMk/>
            <pc:sldMk cId="2665478644" sldId="302"/>
            <ac:spMk id="5" creationId="{C8CE440F-B51C-893E-EAD2-99EE5A7031BE}"/>
          </ac:spMkLst>
        </pc:spChg>
      </pc:sldChg>
      <pc:sldChg chg="addSp delSp modSp add replId">
        <pc:chgData name="Guest User" userId="S::urn:spo:anon#ab8a76b952486d9b5527b4fb546d0f556723ccb4e089274708d2ebf3f5dd68c6::" providerId="AD" clId="Web-{A30DD67F-CA0B-A5BD-E104-69CF8D00DF18}" dt="2023-04-15T04:00:09.189" v="265" actId="1076"/>
        <pc:sldMkLst>
          <pc:docMk/>
          <pc:sldMk cId="1506333915" sldId="303"/>
        </pc:sldMkLst>
        <pc:spChg chg="add del">
          <ac:chgData name="Guest User" userId="S::urn:spo:anon#ab8a76b952486d9b5527b4fb546d0f556723ccb4e089274708d2ebf3f5dd68c6::" providerId="AD" clId="Web-{A30DD67F-CA0B-A5BD-E104-69CF8D00DF18}" dt="2023-04-15T03:59:47.689" v="255"/>
          <ac:spMkLst>
            <pc:docMk/>
            <pc:sldMk cId="1506333915" sldId="303"/>
            <ac:spMk id="2" creationId="{0A821FBD-6EAF-ADC0-B923-E6712E5A975E}"/>
          </ac:spMkLst>
        </pc:spChg>
        <pc:spChg chg="add del">
          <ac:chgData name="Guest User" userId="S::urn:spo:anon#ab8a76b952486d9b5527b4fb546d0f556723ccb4e089274708d2ebf3f5dd68c6::" providerId="AD" clId="Web-{A30DD67F-CA0B-A5BD-E104-69CF8D00DF18}" dt="2023-04-15T03:59:56.657" v="256"/>
          <ac:spMkLst>
            <pc:docMk/>
            <pc:sldMk cId="1506333915" sldId="303"/>
            <ac:spMk id="6" creationId="{E30DE89C-44D5-A8C8-870D-BD1B1047CAE7}"/>
          </ac:spMkLst>
        </pc:spChg>
        <pc:spChg chg="add del">
          <ac:chgData name="Guest User" userId="S::urn:spo:anon#ab8a76b952486d9b5527b4fb546d0f556723ccb4e089274708d2ebf3f5dd68c6::" providerId="AD" clId="Web-{A30DD67F-CA0B-A5BD-E104-69CF8D00DF18}" dt="2023-04-15T03:59:47.689" v="255"/>
          <ac:spMkLst>
            <pc:docMk/>
            <pc:sldMk cId="1506333915" sldId="303"/>
            <ac:spMk id="7" creationId="{560D79C2-84FB-45C3-4737-C541C8B33150}"/>
          </ac:spMkLst>
        </pc:spChg>
        <pc:spChg chg="add del">
          <ac:chgData name="Guest User" userId="S::urn:spo:anon#ab8a76b952486d9b5527b4fb546d0f556723ccb4e089274708d2ebf3f5dd68c6::" providerId="AD" clId="Web-{A30DD67F-CA0B-A5BD-E104-69CF8D00DF18}" dt="2023-04-15T03:59:44.673" v="246"/>
          <ac:spMkLst>
            <pc:docMk/>
            <pc:sldMk cId="1506333915" sldId="303"/>
            <ac:spMk id="10" creationId="{32BC26D8-82FB-445E-AA49-62A77D7C1EE0}"/>
          </ac:spMkLst>
        </pc:spChg>
        <pc:spChg chg="add del mod">
          <ac:chgData name="Guest User" userId="S::urn:spo:anon#ab8a76b952486d9b5527b4fb546d0f556723ccb4e089274708d2ebf3f5dd68c6::" providerId="AD" clId="Web-{A30DD67F-CA0B-A5BD-E104-69CF8D00DF18}" dt="2023-04-15T03:59:44.673" v="248"/>
          <ac:spMkLst>
            <pc:docMk/>
            <pc:sldMk cId="1506333915" sldId="303"/>
            <ac:spMk id="11" creationId="{6F058BE7-5E5E-1D3E-06B2-C279C84ED870}"/>
          </ac:spMkLst>
        </pc:spChg>
        <pc:spChg chg="add del">
          <ac:chgData name="Guest User" userId="S::urn:spo:anon#ab8a76b952486d9b5527b4fb546d0f556723ccb4e089274708d2ebf3f5dd68c6::" providerId="AD" clId="Web-{A30DD67F-CA0B-A5BD-E104-69CF8D00DF18}" dt="2023-04-15T03:59:44.673" v="247"/>
          <ac:spMkLst>
            <pc:docMk/>
            <pc:sldMk cId="1506333915" sldId="303"/>
            <ac:spMk id="12" creationId="{CB44330D-EA18-4254-AA95-EB49948539B8}"/>
          </ac:spMkLst>
        </pc:spChg>
        <pc:spChg chg="add del mod">
          <ac:chgData name="Guest User" userId="S::urn:spo:anon#ab8a76b952486d9b5527b4fb546d0f556723ccb4e089274708d2ebf3f5dd68c6::" providerId="AD" clId="Web-{A30DD67F-CA0B-A5BD-E104-69CF8D00DF18}" dt="2023-04-15T04:00:04.267" v="264"/>
          <ac:spMkLst>
            <pc:docMk/>
            <pc:sldMk cId="1506333915" sldId="303"/>
            <ac:spMk id="14" creationId="{D96D8AC1-24F8-3B9D-04AC-F6E10C21B4D1}"/>
          </ac:spMkLst>
        </pc:spChg>
        <pc:spChg chg="add mod">
          <ac:chgData name="Guest User" userId="S::urn:spo:anon#ab8a76b952486d9b5527b4fb546d0f556723ccb4e089274708d2ebf3f5dd68c6::" providerId="AD" clId="Web-{A30DD67F-CA0B-A5BD-E104-69CF8D00DF18}" dt="2023-04-15T04:00:00.361" v="260" actId="1076"/>
          <ac:spMkLst>
            <pc:docMk/>
            <pc:sldMk cId="1506333915" sldId="303"/>
            <ac:spMk id="15" creationId="{0A821FBD-6EAF-ADC0-B923-E6712E5A975E}"/>
          </ac:spMkLst>
        </pc:spChg>
        <pc:spChg chg="add mod">
          <ac:chgData name="Guest User" userId="S::urn:spo:anon#ab8a76b952486d9b5527b4fb546d0f556723ccb4e089274708d2ebf3f5dd68c6::" providerId="AD" clId="Web-{A30DD67F-CA0B-A5BD-E104-69CF8D00DF18}" dt="2023-04-15T04:00:00.361" v="262" actId="1076"/>
          <ac:spMkLst>
            <pc:docMk/>
            <pc:sldMk cId="1506333915" sldId="303"/>
            <ac:spMk id="17" creationId="{560D79C2-84FB-45C3-4737-C541C8B33150}"/>
          </ac:spMkLst>
        </pc:spChg>
        <pc:picChg chg="add del">
          <ac:chgData name="Guest User" userId="S::urn:spo:anon#ab8a76b952486d9b5527b4fb546d0f556723ccb4e089274708d2ebf3f5dd68c6::" providerId="AD" clId="Web-{A30DD67F-CA0B-A5BD-E104-69CF8D00DF18}" dt="2023-04-15T03:59:47.689" v="255"/>
          <ac:picMkLst>
            <pc:docMk/>
            <pc:sldMk cId="1506333915" sldId="303"/>
            <ac:picMk id="3" creationId="{9B28D91C-14C3-3EA6-FD0C-4D7489AA67F2}"/>
          </ac:picMkLst>
        </pc:picChg>
        <pc:picChg chg="add del">
          <ac:chgData name="Guest User" userId="S::urn:spo:anon#ab8a76b952486d9b5527b4fb546d0f556723ccb4e089274708d2ebf3f5dd68c6::" providerId="AD" clId="Web-{A30DD67F-CA0B-A5BD-E104-69CF8D00DF18}" dt="2023-04-15T03:59:56.673" v="258"/>
          <ac:picMkLst>
            <pc:docMk/>
            <pc:sldMk cId="1506333915" sldId="303"/>
            <ac:picMk id="4" creationId="{4FFA5306-CDA6-C863-89C2-AFB8D1572827}"/>
          </ac:picMkLst>
        </pc:picChg>
        <pc:picChg chg="add del">
          <ac:chgData name="Guest User" userId="S::urn:spo:anon#ab8a76b952486d9b5527b4fb546d0f556723ccb4e089274708d2ebf3f5dd68c6::" providerId="AD" clId="Web-{A30DD67F-CA0B-A5BD-E104-69CF8D00DF18}" dt="2023-04-15T03:59:56.657" v="257"/>
          <ac:picMkLst>
            <pc:docMk/>
            <pc:sldMk cId="1506333915" sldId="303"/>
            <ac:picMk id="5" creationId="{95BF03F5-4365-01A0-49E2-923CCCF01F84}"/>
          </ac:picMkLst>
        </pc:picChg>
        <pc:picChg chg="add del">
          <ac:chgData name="Guest User" userId="S::urn:spo:anon#ab8a76b952486d9b5527b4fb546d0f556723ccb4e089274708d2ebf3f5dd68c6::" providerId="AD" clId="Web-{A30DD67F-CA0B-A5BD-E104-69CF8D00DF18}" dt="2023-04-15T03:59:47.689" v="255"/>
          <ac:picMkLst>
            <pc:docMk/>
            <pc:sldMk cId="1506333915" sldId="303"/>
            <ac:picMk id="8" creationId="{9003B0D2-3AAB-B71F-2833-26AD3F0835C7}"/>
          </ac:picMkLst>
        </pc:picChg>
        <pc:picChg chg="add mod">
          <ac:chgData name="Guest User" userId="S::urn:spo:anon#ab8a76b952486d9b5527b4fb546d0f556723ccb4e089274708d2ebf3f5dd68c6::" providerId="AD" clId="Web-{A30DD67F-CA0B-A5BD-E104-69CF8D00DF18}" dt="2023-04-15T04:00:09.189" v="265" actId="1076"/>
          <ac:picMkLst>
            <pc:docMk/>
            <pc:sldMk cId="1506333915" sldId="303"/>
            <ac:picMk id="16" creationId="{9B28D91C-14C3-3EA6-FD0C-4D7489AA67F2}"/>
          </ac:picMkLst>
        </pc:picChg>
        <pc:picChg chg="add mod">
          <ac:chgData name="Guest User" userId="S::urn:spo:anon#ab8a76b952486d9b5527b4fb546d0f556723ccb4e089274708d2ebf3f5dd68c6::" providerId="AD" clId="Web-{A30DD67F-CA0B-A5BD-E104-69CF8D00DF18}" dt="2023-04-15T04:00:00.408" v="263" actId="1076"/>
          <ac:picMkLst>
            <pc:docMk/>
            <pc:sldMk cId="1506333915" sldId="303"/>
            <ac:picMk id="18" creationId="{9003B0D2-3AAB-B71F-2833-26AD3F0835C7}"/>
          </ac:picMkLst>
        </pc:picChg>
      </pc:sldChg>
    </pc:docChg>
  </pc:docChgLst>
  <pc:docChgLst>
    <pc:chgData name="NITIN KRISHNA MUCHELI 18BEV7013" userId="S::nitin.18bev7013@vitap.ac.in::fd276cde-d4e4-411c-8835-4aacd3d18773" providerId="AD" clId="Web-{BBBC25F7-1848-6A29-0DAD-D6622F351588}"/>
    <pc:docChg chg="modSld">
      <pc:chgData name="NITIN KRISHNA MUCHELI 18BEV7013" userId="S::nitin.18bev7013@vitap.ac.in::fd276cde-d4e4-411c-8835-4aacd3d18773" providerId="AD" clId="Web-{BBBC25F7-1848-6A29-0DAD-D6622F351588}" dt="2023-04-15T02:35:17.902" v="23"/>
      <pc:docMkLst>
        <pc:docMk/>
      </pc:docMkLst>
      <pc:sldChg chg="addSp modSp mod setBg addAnim setClrOvrMap">
        <pc:chgData name="NITIN KRISHNA MUCHELI 18BEV7013" userId="S::nitin.18bev7013@vitap.ac.in::fd276cde-d4e4-411c-8835-4aacd3d18773" providerId="AD" clId="Web-{BBBC25F7-1848-6A29-0DAD-D6622F351588}" dt="2023-04-15T02:31:19.367" v="2"/>
        <pc:sldMkLst>
          <pc:docMk/>
          <pc:sldMk cId="159373040" sldId="256"/>
        </pc:sldMkLst>
        <pc:spChg chg="mod">
          <ac:chgData name="NITIN KRISHNA MUCHELI 18BEV7013" userId="S::nitin.18bev7013@vitap.ac.in::fd276cde-d4e4-411c-8835-4aacd3d18773" providerId="AD" clId="Web-{BBBC25F7-1848-6A29-0DAD-D6622F351588}" dt="2023-04-15T02:31:19.351" v="0"/>
          <ac:spMkLst>
            <pc:docMk/>
            <pc:sldMk cId="159373040" sldId="256"/>
            <ac:spMk id="2" creationId="{A9FFC2A1-6799-4F8A-B31A-0210FB5CC507}"/>
          </ac:spMkLst>
        </pc:spChg>
        <pc:spChg chg="mod">
          <ac:chgData name="NITIN KRISHNA MUCHELI 18BEV7013" userId="S::nitin.18bev7013@vitap.ac.in::fd276cde-d4e4-411c-8835-4aacd3d18773" providerId="AD" clId="Web-{BBBC25F7-1848-6A29-0DAD-D6622F351588}" dt="2023-04-15T02:31:19.351" v="0"/>
          <ac:spMkLst>
            <pc:docMk/>
            <pc:sldMk cId="159373040" sldId="256"/>
            <ac:spMk id="3" creationId="{072D510D-64B3-4E41-B2C0-B9878B394847}"/>
          </ac:spMkLst>
        </pc:spChg>
        <pc:spChg chg="add">
          <ac:chgData name="NITIN KRISHNA MUCHELI 18BEV7013" userId="S::nitin.18bev7013@vitap.ac.in::fd276cde-d4e4-411c-8835-4aacd3d18773" providerId="AD" clId="Web-{BBBC25F7-1848-6A29-0DAD-D6622F351588}" dt="2023-04-15T02:31:19.351" v="0"/>
          <ac:spMkLst>
            <pc:docMk/>
            <pc:sldMk cId="159373040" sldId="256"/>
            <ac:spMk id="9" creationId="{0671A8AE-40A1-4631-A6B8-581AFF065482}"/>
          </ac:spMkLst>
        </pc:spChg>
        <pc:spChg chg="add">
          <ac:chgData name="NITIN KRISHNA MUCHELI 18BEV7013" userId="S::nitin.18bev7013@vitap.ac.in::fd276cde-d4e4-411c-8835-4aacd3d18773" providerId="AD" clId="Web-{BBBC25F7-1848-6A29-0DAD-D6622F351588}" dt="2023-04-15T02:31:19.351" v="0"/>
          <ac:spMkLst>
            <pc:docMk/>
            <pc:sldMk cId="159373040" sldId="256"/>
            <ac:spMk id="11" creationId="{AB58EF07-17C2-48CF-ABB0-EEF1F17CB8F0}"/>
          </ac:spMkLst>
        </pc:spChg>
        <pc:spChg chg="add">
          <ac:chgData name="NITIN KRISHNA MUCHELI 18BEV7013" userId="S::nitin.18bev7013@vitap.ac.in::fd276cde-d4e4-411c-8835-4aacd3d18773" providerId="AD" clId="Web-{BBBC25F7-1848-6A29-0DAD-D6622F351588}" dt="2023-04-15T02:31:19.351" v="0"/>
          <ac:spMkLst>
            <pc:docMk/>
            <pc:sldMk cId="159373040" sldId="256"/>
            <ac:spMk id="13" creationId="{AF2F604E-43BE-4DC3-B983-E071523364F8}"/>
          </ac:spMkLst>
        </pc:spChg>
        <pc:spChg chg="add">
          <ac:chgData name="NITIN KRISHNA MUCHELI 18BEV7013" userId="S::nitin.18bev7013@vitap.ac.in::fd276cde-d4e4-411c-8835-4aacd3d18773" providerId="AD" clId="Web-{BBBC25F7-1848-6A29-0DAD-D6622F351588}" dt="2023-04-15T02:31:19.351" v="0"/>
          <ac:spMkLst>
            <pc:docMk/>
            <pc:sldMk cId="159373040" sldId="256"/>
            <ac:spMk id="15" creationId="{08C9B587-E65E-4B52-B37C-ABEBB6E87928}"/>
          </ac:spMkLst>
        </pc:spChg>
        <pc:picChg chg="add">
          <ac:chgData name="NITIN KRISHNA MUCHELI 18BEV7013" userId="S::nitin.18bev7013@vitap.ac.in::fd276cde-d4e4-411c-8835-4aacd3d18773" providerId="AD" clId="Web-{BBBC25F7-1848-6A29-0DAD-D6622F351588}" dt="2023-04-15T02:31:19.351" v="0"/>
          <ac:picMkLst>
            <pc:docMk/>
            <pc:sldMk cId="159373040" sldId="256"/>
            <ac:picMk id="5" creationId="{679BC661-9B20-1D25-E1D0-8D412BB8E095}"/>
          </ac:picMkLst>
        </pc:picChg>
      </pc:sldChg>
      <pc:sldChg chg="addSp delSp modSp mod setBg setClrOvrMap">
        <pc:chgData name="NITIN KRISHNA MUCHELI 18BEV7013" userId="S::nitin.18bev7013@vitap.ac.in::fd276cde-d4e4-411c-8835-4aacd3d18773" providerId="AD" clId="Web-{BBBC25F7-1848-6A29-0DAD-D6622F351588}" dt="2023-04-15T02:33:39.401" v="22"/>
        <pc:sldMkLst>
          <pc:docMk/>
          <pc:sldMk cId="2783115129" sldId="265"/>
        </pc:sldMkLst>
        <pc:spChg chg="mod">
          <ac:chgData name="NITIN KRISHNA MUCHELI 18BEV7013" userId="S::nitin.18bev7013@vitap.ac.in::fd276cde-d4e4-411c-8835-4aacd3d18773" providerId="AD" clId="Web-{BBBC25F7-1848-6A29-0DAD-D6622F351588}" dt="2023-04-15T02:33:28.400" v="20"/>
          <ac:spMkLst>
            <pc:docMk/>
            <pc:sldMk cId="2783115129" sldId="265"/>
            <ac:spMk id="2" creationId="{52D369FF-6B58-42EB-8EB4-14B7672A84BC}"/>
          </ac:spMkLst>
        </pc:spChg>
        <pc:spChg chg="mod">
          <ac:chgData name="NITIN KRISHNA MUCHELI 18BEV7013" userId="S::nitin.18bev7013@vitap.ac.in::fd276cde-d4e4-411c-8835-4aacd3d18773" providerId="AD" clId="Web-{BBBC25F7-1848-6A29-0DAD-D6622F351588}" dt="2023-04-15T02:33:28.400" v="20"/>
          <ac:spMkLst>
            <pc:docMk/>
            <pc:sldMk cId="2783115129" sldId="265"/>
            <ac:spMk id="4" creationId="{4F7FC5EF-7953-4A12-89C3-938332FFFC4C}"/>
          </ac:spMkLst>
        </pc:spChg>
        <pc:spChg chg="add del mod">
          <ac:chgData name="NITIN KRISHNA MUCHELI 18BEV7013" userId="S::nitin.18bev7013@vitap.ac.in::fd276cde-d4e4-411c-8835-4aacd3d18773" providerId="AD" clId="Web-{BBBC25F7-1848-6A29-0DAD-D6622F351588}" dt="2023-04-15T02:33:34.666" v="21"/>
          <ac:spMkLst>
            <pc:docMk/>
            <pc:sldMk cId="2783115129" sldId="265"/>
            <ac:spMk id="5" creationId="{3A82014B-0CD9-4C77-404A-A023689EF4C0}"/>
          </ac:spMkLst>
        </pc:spChg>
        <pc:spChg chg="add del">
          <ac:chgData name="NITIN KRISHNA MUCHELI 18BEV7013" userId="S::nitin.18bev7013@vitap.ac.in::fd276cde-d4e4-411c-8835-4aacd3d18773" providerId="AD" clId="Web-{BBBC25F7-1848-6A29-0DAD-D6622F351588}" dt="2023-04-15T02:33:39.401" v="22"/>
          <ac:spMkLst>
            <pc:docMk/>
            <pc:sldMk cId="2783115129" sldId="265"/>
            <ac:spMk id="10" creationId="{E91DC736-0EF8-4F87-9146-EBF1D2EE4D3D}"/>
          </ac:spMkLst>
        </pc:spChg>
        <pc:spChg chg="add del">
          <ac:chgData name="NITIN KRISHNA MUCHELI 18BEV7013" userId="S::nitin.18bev7013@vitap.ac.in::fd276cde-d4e4-411c-8835-4aacd3d18773" providerId="AD" clId="Web-{BBBC25F7-1848-6A29-0DAD-D6622F351588}" dt="2023-04-15T02:33:39.401" v="22"/>
          <ac:spMkLst>
            <pc:docMk/>
            <pc:sldMk cId="2783115129" sldId="265"/>
            <ac:spMk id="12" creationId="{097CD68E-23E3-4007-8847-CD0944C4F7BE}"/>
          </ac:spMkLst>
        </pc:spChg>
        <pc:spChg chg="add del">
          <ac:chgData name="NITIN KRISHNA MUCHELI 18BEV7013" userId="S::nitin.18bev7013@vitap.ac.in::fd276cde-d4e4-411c-8835-4aacd3d18773" providerId="AD" clId="Web-{BBBC25F7-1848-6A29-0DAD-D6622F351588}" dt="2023-04-15T02:33:39.401" v="22"/>
          <ac:spMkLst>
            <pc:docMk/>
            <pc:sldMk cId="2783115129" sldId="265"/>
            <ac:spMk id="14" creationId="{AF2F604E-43BE-4DC3-B983-E071523364F8}"/>
          </ac:spMkLst>
        </pc:spChg>
        <pc:spChg chg="add del">
          <ac:chgData name="NITIN KRISHNA MUCHELI 18BEV7013" userId="S::nitin.18bev7013@vitap.ac.in::fd276cde-d4e4-411c-8835-4aacd3d18773" providerId="AD" clId="Web-{BBBC25F7-1848-6A29-0DAD-D6622F351588}" dt="2023-04-15T02:33:39.401" v="22"/>
          <ac:spMkLst>
            <pc:docMk/>
            <pc:sldMk cId="2783115129" sldId="265"/>
            <ac:spMk id="16" creationId="{08C9B587-E65E-4B52-B37C-ABEBB6E87928}"/>
          </ac:spMkLst>
        </pc:spChg>
        <pc:spChg chg="add">
          <ac:chgData name="NITIN KRISHNA MUCHELI 18BEV7013" userId="S::nitin.18bev7013@vitap.ac.in::fd276cde-d4e4-411c-8835-4aacd3d18773" providerId="AD" clId="Web-{BBBC25F7-1848-6A29-0DAD-D6622F351588}" dt="2023-04-15T02:33:39.401" v="22"/>
          <ac:spMkLst>
            <pc:docMk/>
            <pc:sldMk cId="2783115129" sldId="265"/>
            <ac:spMk id="21" creationId="{0671A8AE-40A1-4631-A6B8-581AFF065482}"/>
          </ac:spMkLst>
        </pc:spChg>
        <pc:spChg chg="add">
          <ac:chgData name="NITIN KRISHNA MUCHELI 18BEV7013" userId="S::nitin.18bev7013@vitap.ac.in::fd276cde-d4e4-411c-8835-4aacd3d18773" providerId="AD" clId="Web-{BBBC25F7-1848-6A29-0DAD-D6622F351588}" dt="2023-04-15T02:33:39.401" v="22"/>
          <ac:spMkLst>
            <pc:docMk/>
            <pc:sldMk cId="2783115129" sldId="265"/>
            <ac:spMk id="23" creationId="{AB58EF07-17C2-48CF-ABB0-EEF1F17CB8F0}"/>
          </ac:spMkLst>
        </pc:spChg>
        <pc:spChg chg="add">
          <ac:chgData name="NITIN KRISHNA MUCHELI 18BEV7013" userId="S::nitin.18bev7013@vitap.ac.in::fd276cde-d4e4-411c-8835-4aacd3d18773" providerId="AD" clId="Web-{BBBC25F7-1848-6A29-0DAD-D6622F351588}" dt="2023-04-15T02:33:39.401" v="22"/>
          <ac:spMkLst>
            <pc:docMk/>
            <pc:sldMk cId="2783115129" sldId="265"/>
            <ac:spMk id="25" creationId="{AF2F604E-43BE-4DC3-B983-E071523364F8}"/>
          </ac:spMkLst>
        </pc:spChg>
        <pc:spChg chg="add">
          <ac:chgData name="NITIN KRISHNA MUCHELI 18BEV7013" userId="S::nitin.18bev7013@vitap.ac.in::fd276cde-d4e4-411c-8835-4aacd3d18773" providerId="AD" clId="Web-{BBBC25F7-1848-6A29-0DAD-D6622F351588}" dt="2023-04-15T02:33:39.401" v="22"/>
          <ac:spMkLst>
            <pc:docMk/>
            <pc:sldMk cId="2783115129" sldId="265"/>
            <ac:spMk id="27" creationId="{08C9B587-E65E-4B52-B37C-ABEBB6E87928}"/>
          </ac:spMkLst>
        </pc:spChg>
        <pc:picChg chg="add mod ord">
          <ac:chgData name="NITIN KRISHNA MUCHELI 18BEV7013" userId="S::nitin.18bev7013@vitap.ac.in::fd276cde-d4e4-411c-8835-4aacd3d18773" providerId="AD" clId="Web-{BBBC25F7-1848-6A29-0DAD-D6622F351588}" dt="2023-04-15T02:33:28.400" v="20"/>
          <ac:picMkLst>
            <pc:docMk/>
            <pc:sldMk cId="2783115129" sldId="265"/>
            <ac:picMk id="3" creationId="{702AE157-35D0-A2E2-8F31-1B979A960ED0}"/>
          </ac:picMkLst>
        </pc:picChg>
      </pc:sldChg>
      <pc:sldChg chg="addSp delSp modSp mod setBg">
        <pc:chgData name="NITIN KRISHNA MUCHELI 18BEV7013" userId="S::nitin.18bev7013@vitap.ac.in::fd276cde-d4e4-411c-8835-4aacd3d18773" providerId="AD" clId="Web-{BBBC25F7-1848-6A29-0DAD-D6622F351588}" dt="2023-04-15T02:35:17.902" v="23"/>
        <pc:sldMkLst>
          <pc:docMk/>
          <pc:sldMk cId="278071615" sldId="283"/>
        </pc:sldMkLst>
        <pc:spChg chg="mod">
          <ac:chgData name="NITIN KRISHNA MUCHELI 18BEV7013" userId="S::nitin.18bev7013@vitap.ac.in::fd276cde-d4e4-411c-8835-4aacd3d18773" providerId="AD" clId="Web-{BBBC25F7-1848-6A29-0DAD-D6622F351588}" dt="2023-04-15T02:35:17.902" v="23"/>
          <ac:spMkLst>
            <pc:docMk/>
            <pc:sldMk cId="278071615" sldId="283"/>
            <ac:spMk id="4" creationId="{EC93C26B-2CA7-4D77-A7AB-ACFFC5D2F483}"/>
          </ac:spMkLst>
        </pc:spChg>
        <pc:spChg chg="del">
          <ac:chgData name="NITIN KRISHNA MUCHELI 18BEV7013" userId="S::nitin.18bev7013@vitap.ac.in::fd276cde-d4e4-411c-8835-4aacd3d18773" providerId="AD" clId="Web-{BBBC25F7-1848-6A29-0DAD-D6622F351588}" dt="2023-04-15T02:35:17.902" v="23"/>
          <ac:spMkLst>
            <pc:docMk/>
            <pc:sldMk cId="278071615" sldId="283"/>
            <ac:spMk id="5" creationId="{FF9FFE51-D6EF-417C-871F-C21FDFCEE800}"/>
          </ac:spMkLst>
        </pc:spChg>
        <pc:spChg chg="add">
          <ac:chgData name="NITIN KRISHNA MUCHELI 18BEV7013" userId="S::nitin.18bev7013@vitap.ac.in::fd276cde-d4e4-411c-8835-4aacd3d18773" providerId="AD" clId="Web-{BBBC25F7-1848-6A29-0DAD-D6622F351588}" dt="2023-04-15T02:35:17.902" v="23"/>
          <ac:spMkLst>
            <pc:docMk/>
            <pc:sldMk cId="278071615" sldId="283"/>
            <ac:spMk id="11" creationId="{A7AE9375-4664-4DB2-922D-2782A6E439AC}"/>
          </ac:spMkLst>
        </pc:spChg>
        <pc:graphicFrameChg chg="add">
          <ac:chgData name="NITIN KRISHNA MUCHELI 18BEV7013" userId="S::nitin.18bev7013@vitap.ac.in::fd276cde-d4e4-411c-8835-4aacd3d18773" providerId="AD" clId="Web-{BBBC25F7-1848-6A29-0DAD-D6622F351588}" dt="2023-04-15T02:35:17.902" v="23"/>
          <ac:graphicFrameMkLst>
            <pc:docMk/>
            <pc:sldMk cId="278071615" sldId="283"/>
            <ac:graphicFrameMk id="7" creationId="{4FC5AFB6-024A-1C2E-378E-66515DD3BDA5}"/>
          </ac:graphicFrameMkLst>
        </pc:graphicFrameChg>
        <pc:cxnChg chg="add">
          <ac:chgData name="NITIN KRISHNA MUCHELI 18BEV7013" userId="S::nitin.18bev7013@vitap.ac.in::fd276cde-d4e4-411c-8835-4aacd3d18773" providerId="AD" clId="Web-{BBBC25F7-1848-6A29-0DAD-D6622F351588}" dt="2023-04-15T02:35:17.902" v="23"/>
          <ac:cxnSpMkLst>
            <pc:docMk/>
            <pc:sldMk cId="278071615" sldId="283"/>
            <ac:cxnSpMk id="13" creationId="{EE504C98-6397-41C1-A8D8-2D9C4ED307E0}"/>
          </ac:cxnSpMkLst>
        </pc:cxnChg>
        <pc:cxnChg chg="add">
          <ac:chgData name="NITIN KRISHNA MUCHELI 18BEV7013" userId="S::nitin.18bev7013@vitap.ac.in::fd276cde-d4e4-411c-8835-4aacd3d18773" providerId="AD" clId="Web-{BBBC25F7-1848-6A29-0DAD-D6622F351588}" dt="2023-04-15T02:35:17.902" v="23"/>
          <ac:cxnSpMkLst>
            <pc:docMk/>
            <pc:sldMk cId="278071615" sldId="283"/>
            <ac:cxnSpMk id="15" creationId="{17C2F6CE-0CF2-4DDD-85F5-96799A328F15}"/>
          </ac:cxnSpMkLst>
        </pc:cxn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image" Target="../media/image21.svg"/><Relationship Id="rId7" Type="http://schemas.openxmlformats.org/officeDocument/2006/relationships/image" Target="../media/image25.svg"/><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hyperlink" Target="https://nanos.org/" TargetMode="Externa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image" Target="../media/image22.png"/><Relationship Id="rId7" Type="http://schemas.openxmlformats.org/officeDocument/2006/relationships/image" Target="../media/image25.svg"/><Relationship Id="rId12" Type="http://schemas.openxmlformats.org/officeDocument/2006/relationships/image" Target="../media/image30.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hyperlink" Target="https://nanos.org/" TargetMode="External"/><Relationship Id="rId10" Type="http://schemas.openxmlformats.org/officeDocument/2006/relationships/image" Target="../media/image28.png"/><Relationship Id="rId4" Type="http://schemas.openxmlformats.org/officeDocument/2006/relationships/image" Target="../media/image23.svg"/><Relationship Id="rId9"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B8F75DA8-D4B8-4198-9A6B-3FACD748AAC1}"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85816531-2641-479E-B90A-A1E24A5E33EB}">
      <dgm:prSet/>
      <dgm:spPr/>
      <dgm:t>
        <a:bodyPr/>
        <a:lstStyle/>
        <a:p>
          <a:r>
            <a:rPr lang="en-US"/>
            <a:t>Specs</a:t>
          </a:r>
        </a:p>
      </dgm:t>
    </dgm:pt>
    <dgm:pt modelId="{8C9E7ACB-8B9D-40EB-8D70-4B192B7DE8F0}" type="parTrans" cxnId="{EAC506F8-1C2A-4587-8C01-132C7FB3942D}">
      <dgm:prSet/>
      <dgm:spPr/>
      <dgm:t>
        <a:bodyPr/>
        <a:lstStyle/>
        <a:p>
          <a:endParaRPr lang="en-US"/>
        </a:p>
      </dgm:t>
    </dgm:pt>
    <dgm:pt modelId="{D7E2B156-0A2E-447A-AB4F-8D656EEC3122}" type="sibTrans" cxnId="{EAC506F8-1C2A-4587-8C01-132C7FB3942D}">
      <dgm:prSet/>
      <dgm:spPr/>
      <dgm:t>
        <a:bodyPr/>
        <a:lstStyle/>
        <a:p>
          <a:endParaRPr lang="en-US"/>
        </a:p>
      </dgm:t>
    </dgm:pt>
    <dgm:pt modelId="{691D6B17-7D8F-43DA-9384-2A49A49DD465}">
      <dgm:prSet/>
      <dgm:spPr/>
      <dgm:t>
        <a:bodyPr/>
        <a:lstStyle/>
        <a:p>
          <a:r>
            <a:rPr lang="en-US"/>
            <a:t>Arch design – HDL</a:t>
          </a:r>
        </a:p>
      </dgm:t>
    </dgm:pt>
    <dgm:pt modelId="{231BE267-2F7A-4B2D-A24F-068509315172}" type="parTrans" cxnId="{04FEF173-3F9E-4E74-97D3-3531B4E46F66}">
      <dgm:prSet/>
      <dgm:spPr/>
      <dgm:t>
        <a:bodyPr/>
        <a:lstStyle/>
        <a:p>
          <a:endParaRPr lang="en-US"/>
        </a:p>
      </dgm:t>
    </dgm:pt>
    <dgm:pt modelId="{08D4B994-A74D-404B-99FE-EA3D8DF2B0E0}" type="sibTrans" cxnId="{04FEF173-3F9E-4E74-97D3-3531B4E46F66}">
      <dgm:prSet/>
      <dgm:spPr/>
      <dgm:t>
        <a:bodyPr/>
        <a:lstStyle/>
        <a:p>
          <a:endParaRPr lang="en-US"/>
        </a:p>
      </dgm:t>
    </dgm:pt>
    <dgm:pt modelId="{C052F1B6-4485-466C-BA8F-D5DDA9D80E6C}">
      <dgm:prSet/>
      <dgm:spPr/>
      <dgm:t>
        <a:bodyPr/>
        <a:lstStyle/>
        <a:p>
          <a:r>
            <a:rPr lang="en-US"/>
            <a:t>Logic Design – RTL</a:t>
          </a:r>
        </a:p>
      </dgm:t>
    </dgm:pt>
    <dgm:pt modelId="{95DD6BC5-02E3-4B6E-B96B-9A391AEDF50F}" type="parTrans" cxnId="{293741EB-9CD0-41BE-96C8-B10568C54CB3}">
      <dgm:prSet/>
      <dgm:spPr/>
      <dgm:t>
        <a:bodyPr/>
        <a:lstStyle/>
        <a:p>
          <a:endParaRPr lang="en-US"/>
        </a:p>
      </dgm:t>
    </dgm:pt>
    <dgm:pt modelId="{9DC9AC40-330F-474E-8C57-A64DDFDBB26E}" type="sibTrans" cxnId="{293741EB-9CD0-41BE-96C8-B10568C54CB3}">
      <dgm:prSet/>
      <dgm:spPr/>
      <dgm:t>
        <a:bodyPr/>
        <a:lstStyle/>
        <a:p>
          <a:endParaRPr lang="en-US"/>
        </a:p>
      </dgm:t>
    </dgm:pt>
    <dgm:pt modelId="{38650B32-4AC2-42DC-90A0-16E46F45BE75}">
      <dgm:prSet/>
      <dgm:spPr/>
      <dgm:t>
        <a:bodyPr/>
        <a:lstStyle/>
        <a:p>
          <a:r>
            <a:rPr lang="en-US" err="1"/>
            <a:t>Verif</a:t>
          </a:r>
        </a:p>
      </dgm:t>
    </dgm:pt>
    <dgm:pt modelId="{170B6EA1-AF79-4521-A913-51CD31AB0B0E}" type="parTrans" cxnId="{237C27EA-65A3-4510-A111-681B0056A7B1}">
      <dgm:prSet/>
      <dgm:spPr/>
      <dgm:t>
        <a:bodyPr/>
        <a:lstStyle/>
        <a:p>
          <a:endParaRPr lang="en-US"/>
        </a:p>
      </dgm:t>
    </dgm:pt>
    <dgm:pt modelId="{9877F3C6-EFC0-48DA-86CB-81485AC2B479}" type="sibTrans" cxnId="{237C27EA-65A3-4510-A111-681B0056A7B1}">
      <dgm:prSet/>
      <dgm:spPr/>
      <dgm:t>
        <a:bodyPr/>
        <a:lstStyle/>
        <a:p>
          <a:endParaRPr lang="en-US"/>
        </a:p>
      </dgm:t>
    </dgm:pt>
    <dgm:pt modelId="{3CA5A931-B138-438B-AD97-65ABB9698039}">
      <dgm:prSet/>
      <dgm:spPr/>
      <dgm:t>
        <a:bodyPr/>
        <a:lstStyle/>
        <a:p>
          <a:r>
            <a:rPr lang="en-US"/>
            <a:t>Phy des – </a:t>
          </a:r>
          <a:r>
            <a:rPr lang="en-US" err="1"/>
            <a:t>floormapping</a:t>
          </a:r>
        </a:p>
      </dgm:t>
    </dgm:pt>
    <dgm:pt modelId="{CA4110BF-3129-4D2A-81AB-57C6B8EA86EF}" type="parTrans" cxnId="{292C5919-7CDA-4F3B-B1FE-CE5C463C839C}">
      <dgm:prSet/>
      <dgm:spPr/>
      <dgm:t>
        <a:bodyPr/>
        <a:lstStyle/>
        <a:p>
          <a:endParaRPr lang="en-US"/>
        </a:p>
      </dgm:t>
    </dgm:pt>
    <dgm:pt modelId="{9847F9B0-D399-47A6-8783-346FB950FD2E}" type="sibTrans" cxnId="{292C5919-7CDA-4F3B-B1FE-CE5C463C839C}">
      <dgm:prSet/>
      <dgm:spPr/>
      <dgm:t>
        <a:bodyPr/>
        <a:lstStyle/>
        <a:p>
          <a:endParaRPr lang="en-US"/>
        </a:p>
      </dgm:t>
    </dgm:pt>
    <dgm:pt modelId="{B6C655C5-180D-430E-AB99-23F3BC19A42C}">
      <dgm:prSet/>
      <dgm:spPr/>
      <dgm:t>
        <a:bodyPr/>
        <a:lstStyle/>
        <a:p>
          <a:pPr rtl="0"/>
          <a:r>
            <a:rPr lang="en-US"/>
            <a:t>Ver - pin</a:t>
          </a:r>
          <a:r>
            <a:rPr lang="en-US">
              <a:latin typeface="Calibri Light" panose="020F0302020204030204"/>
            </a:rPr>
            <a:t> </a:t>
          </a:r>
          <a:endParaRPr lang="en-US"/>
        </a:p>
      </dgm:t>
    </dgm:pt>
    <dgm:pt modelId="{7873EAA1-FC93-4153-9A10-4EDCAC051682}" type="parTrans" cxnId="{358BE6AE-A1B1-4074-9904-97085945EFA3}">
      <dgm:prSet/>
      <dgm:spPr/>
      <dgm:t>
        <a:bodyPr/>
        <a:lstStyle/>
        <a:p>
          <a:endParaRPr lang="en-US"/>
        </a:p>
      </dgm:t>
    </dgm:pt>
    <dgm:pt modelId="{24CC7E8F-0B19-4ED6-9524-23E26C201916}" type="sibTrans" cxnId="{358BE6AE-A1B1-4074-9904-97085945EFA3}">
      <dgm:prSet/>
      <dgm:spPr/>
      <dgm:t>
        <a:bodyPr/>
        <a:lstStyle/>
        <a:p>
          <a:endParaRPr lang="en-US"/>
        </a:p>
      </dgm:t>
    </dgm:pt>
    <dgm:pt modelId="{16C64D58-BE39-4A83-81C9-B6712FF49F52}">
      <dgm:prSet/>
      <dgm:spPr/>
      <dgm:t>
        <a:bodyPr/>
        <a:lstStyle/>
        <a:p>
          <a:r>
            <a:rPr lang="en-US" err="1"/>
            <a:t>Fabbing</a:t>
          </a:r>
        </a:p>
      </dgm:t>
    </dgm:pt>
    <dgm:pt modelId="{0E8FC80D-A509-4E04-9096-8F615F11B499}" type="parTrans" cxnId="{FB688982-AAEC-4715-A6D8-D0377CD96F97}">
      <dgm:prSet/>
      <dgm:spPr/>
      <dgm:t>
        <a:bodyPr/>
        <a:lstStyle/>
        <a:p>
          <a:endParaRPr lang="en-US"/>
        </a:p>
      </dgm:t>
    </dgm:pt>
    <dgm:pt modelId="{C02D2C1A-3999-4496-8646-A36BBF4BE501}" type="sibTrans" cxnId="{FB688982-AAEC-4715-A6D8-D0377CD96F97}">
      <dgm:prSet/>
      <dgm:spPr/>
      <dgm:t>
        <a:bodyPr/>
        <a:lstStyle/>
        <a:p>
          <a:endParaRPr lang="en-US"/>
        </a:p>
      </dgm:t>
    </dgm:pt>
    <dgm:pt modelId="{E3CF8E37-747D-4C3E-8FE3-652B45B09276}" type="pres">
      <dgm:prSet presAssocID="{B8F75DA8-D4B8-4198-9A6B-3FACD748AAC1}" presName="hierChild1" presStyleCnt="0">
        <dgm:presLayoutVars>
          <dgm:chPref val="1"/>
          <dgm:dir/>
          <dgm:animOne val="branch"/>
          <dgm:animLvl val="lvl"/>
          <dgm:resizeHandles/>
        </dgm:presLayoutVars>
      </dgm:prSet>
      <dgm:spPr/>
    </dgm:pt>
    <dgm:pt modelId="{DC3658C8-3774-4A36-911E-FAB8B1A25ABC}" type="pres">
      <dgm:prSet presAssocID="{85816531-2641-479E-B90A-A1E24A5E33EB}" presName="hierRoot1" presStyleCnt="0"/>
      <dgm:spPr/>
    </dgm:pt>
    <dgm:pt modelId="{61AD07AF-5D24-4F76-9C8A-3422FEBD037E}" type="pres">
      <dgm:prSet presAssocID="{85816531-2641-479E-B90A-A1E24A5E33EB}" presName="composite" presStyleCnt="0"/>
      <dgm:spPr/>
    </dgm:pt>
    <dgm:pt modelId="{79F81457-1F58-42B1-9276-94EDE22CBB0B}" type="pres">
      <dgm:prSet presAssocID="{85816531-2641-479E-B90A-A1E24A5E33EB}" presName="background" presStyleLbl="node0" presStyleIdx="0" presStyleCnt="5"/>
      <dgm:spPr/>
    </dgm:pt>
    <dgm:pt modelId="{A62AF8D2-C3EF-44E3-9FC1-2A3DFDAF9114}" type="pres">
      <dgm:prSet presAssocID="{85816531-2641-479E-B90A-A1E24A5E33EB}" presName="text" presStyleLbl="fgAcc0" presStyleIdx="0" presStyleCnt="5">
        <dgm:presLayoutVars>
          <dgm:chPref val="3"/>
        </dgm:presLayoutVars>
      </dgm:prSet>
      <dgm:spPr/>
    </dgm:pt>
    <dgm:pt modelId="{F3059B19-2FEA-45E7-B423-6E7AF5D1286B}" type="pres">
      <dgm:prSet presAssocID="{85816531-2641-479E-B90A-A1E24A5E33EB}" presName="hierChild2" presStyleCnt="0"/>
      <dgm:spPr/>
    </dgm:pt>
    <dgm:pt modelId="{39D430CB-AF8E-4F18-B716-FFA75F3E1958}" type="pres">
      <dgm:prSet presAssocID="{691D6B17-7D8F-43DA-9384-2A49A49DD465}" presName="hierRoot1" presStyleCnt="0"/>
      <dgm:spPr/>
    </dgm:pt>
    <dgm:pt modelId="{A588065B-72B1-4A01-A9FB-4251EA4F5B36}" type="pres">
      <dgm:prSet presAssocID="{691D6B17-7D8F-43DA-9384-2A49A49DD465}" presName="composite" presStyleCnt="0"/>
      <dgm:spPr/>
    </dgm:pt>
    <dgm:pt modelId="{F8326489-38E6-4DE6-943F-8786B6670A48}" type="pres">
      <dgm:prSet presAssocID="{691D6B17-7D8F-43DA-9384-2A49A49DD465}" presName="background" presStyleLbl="node0" presStyleIdx="1" presStyleCnt="5"/>
      <dgm:spPr/>
    </dgm:pt>
    <dgm:pt modelId="{8B1CE8B9-41B8-4A1B-9B67-B65144E6D7A4}" type="pres">
      <dgm:prSet presAssocID="{691D6B17-7D8F-43DA-9384-2A49A49DD465}" presName="text" presStyleLbl="fgAcc0" presStyleIdx="1" presStyleCnt="5">
        <dgm:presLayoutVars>
          <dgm:chPref val="3"/>
        </dgm:presLayoutVars>
      </dgm:prSet>
      <dgm:spPr/>
    </dgm:pt>
    <dgm:pt modelId="{670E0E77-4002-457C-B6BB-73A84B0031C2}" type="pres">
      <dgm:prSet presAssocID="{691D6B17-7D8F-43DA-9384-2A49A49DD465}" presName="hierChild2" presStyleCnt="0"/>
      <dgm:spPr/>
    </dgm:pt>
    <dgm:pt modelId="{172FAFE7-4834-4911-89FC-12DDD1775143}" type="pres">
      <dgm:prSet presAssocID="{C052F1B6-4485-466C-BA8F-D5DDA9D80E6C}" presName="hierRoot1" presStyleCnt="0"/>
      <dgm:spPr/>
    </dgm:pt>
    <dgm:pt modelId="{ED5FA47F-753C-438C-BD43-FBC049FFA8B3}" type="pres">
      <dgm:prSet presAssocID="{C052F1B6-4485-466C-BA8F-D5DDA9D80E6C}" presName="composite" presStyleCnt="0"/>
      <dgm:spPr/>
    </dgm:pt>
    <dgm:pt modelId="{0C35CD0B-2E97-44D7-B41B-9AAB710D9887}" type="pres">
      <dgm:prSet presAssocID="{C052F1B6-4485-466C-BA8F-D5DDA9D80E6C}" presName="background" presStyleLbl="node0" presStyleIdx="2" presStyleCnt="5"/>
      <dgm:spPr/>
    </dgm:pt>
    <dgm:pt modelId="{44D95463-C4FA-4C8A-973A-12D2C28D9A9D}" type="pres">
      <dgm:prSet presAssocID="{C052F1B6-4485-466C-BA8F-D5DDA9D80E6C}" presName="text" presStyleLbl="fgAcc0" presStyleIdx="2" presStyleCnt="5">
        <dgm:presLayoutVars>
          <dgm:chPref val="3"/>
        </dgm:presLayoutVars>
      </dgm:prSet>
      <dgm:spPr/>
    </dgm:pt>
    <dgm:pt modelId="{EFB42A16-E984-4972-B285-A1A663CC3711}" type="pres">
      <dgm:prSet presAssocID="{C052F1B6-4485-466C-BA8F-D5DDA9D80E6C}" presName="hierChild2" presStyleCnt="0"/>
      <dgm:spPr/>
    </dgm:pt>
    <dgm:pt modelId="{ECB80DCF-2C71-49DA-9FFD-13EA14966901}" type="pres">
      <dgm:prSet presAssocID="{170B6EA1-AF79-4521-A913-51CD31AB0B0E}" presName="Name10" presStyleLbl="parChTrans1D2" presStyleIdx="0" presStyleCnt="2"/>
      <dgm:spPr/>
    </dgm:pt>
    <dgm:pt modelId="{DD904BC4-52A2-4F7F-8B19-FC1138F8E3A8}" type="pres">
      <dgm:prSet presAssocID="{38650B32-4AC2-42DC-90A0-16E46F45BE75}" presName="hierRoot2" presStyleCnt="0"/>
      <dgm:spPr/>
    </dgm:pt>
    <dgm:pt modelId="{5894A7C3-18D6-4DD3-BEA0-B055C76CF26B}" type="pres">
      <dgm:prSet presAssocID="{38650B32-4AC2-42DC-90A0-16E46F45BE75}" presName="composite2" presStyleCnt="0"/>
      <dgm:spPr/>
    </dgm:pt>
    <dgm:pt modelId="{626D7CDD-CA9C-45CE-89B6-325ED518A8B8}" type="pres">
      <dgm:prSet presAssocID="{38650B32-4AC2-42DC-90A0-16E46F45BE75}" presName="background2" presStyleLbl="node2" presStyleIdx="0" presStyleCnt="2"/>
      <dgm:spPr/>
    </dgm:pt>
    <dgm:pt modelId="{92613876-7528-434E-9951-34AE75CE6F9C}" type="pres">
      <dgm:prSet presAssocID="{38650B32-4AC2-42DC-90A0-16E46F45BE75}" presName="text2" presStyleLbl="fgAcc2" presStyleIdx="0" presStyleCnt="2">
        <dgm:presLayoutVars>
          <dgm:chPref val="3"/>
        </dgm:presLayoutVars>
      </dgm:prSet>
      <dgm:spPr/>
    </dgm:pt>
    <dgm:pt modelId="{53F9553D-649A-4DBD-B9F0-CD409A23F553}" type="pres">
      <dgm:prSet presAssocID="{38650B32-4AC2-42DC-90A0-16E46F45BE75}" presName="hierChild3" presStyleCnt="0"/>
      <dgm:spPr/>
    </dgm:pt>
    <dgm:pt modelId="{2EEBC933-FE07-4CAF-9E0B-E06FE95170E6}" type="pres">
      <dgm:prSet presAssocID="{3CA5A931-B138-438B-AD97-65ABB9698039}" presName="hierRoot1" presStyleCnt="0"/>
      <dgm:spPr/>
    </dgm:pt>
    <dgm:pt modelId="{C1D7347E-9608-4007-969C-1FCD3505EB51}" type="pres">
      <dgm:prSet presAssocID="{3CA5A931-B138-438B-AD97-65ABB9698039}" presName="composite" presStyleCnt="0"/>
      <dgm:spPr/>
    </dgm:pt>
    <dgm:pt modelId="{2494D28F-309C-4EF3-9709-FAAF9B3680C3}" type="pres">
      <dgm:prSet presAssocID="{3CA5A931-B138-438B-AD97-65ABB9698039}" presName="background" presStyleLbl="node0" presStyleIdx="3" presStyleCnt="5"/>
      <dgm:spPr/>
    </dgm:pt>
    <dgm:pt modelId="{B045755C-957A-49CE-9A38-E05575ED0C9D}" type="pres">
      <dgm:prSet presAssocID="{3CA5A931-B138-438B-AD97-65ABB9698039}" presName="text" presStyleLbl="fgAcc0" presStyleIdx="3" presStyleCnt="5">
        <dgm:presLayoutVars>
          <dgm:chPref val="3"/>
        </dgm:presLayoutVars>
      </dgm:prSet>
      <dgm:spPr/>
    </dgm:pt>
    <dgm:pt modelId="{7A58BF9D-19D9-41B3-A96C-0AE5D5457367}" type="pres">
      <dgm:prSet presAssocID="{3CA5A931-B138-438B-AD97-65ABB9698039}" presName="hierChild2" presStyleCnt="0"/>
      <dgm:spPr/>
    </dgm:pt>
    <dgm:pt modelId="{B9B6103B-F7F9-4951-9ED1-2D7C643AA2C4}" type="pres">
      <dgm:prSet presAssocID="{7873EAA1-FC93-4153-9A10-4EDCAC051682}" presName="Name10" presStyleLbl="parChTrans1D2" presStyleIdx="1" presStyleCnt="2"/>
      <dgm:spPr/>
    </dgm:pt>
    <dgm:pt modelId="{8C5C112B-E2A5-438D-984A-3C0F9F5D005F}" type="pres">
      <dgm:prSet presAssocID="{B6C655C5-180D-430E-AB99-23F3BC19A42C}" presName="hierRoot2" presStyleCnt="0"/>
      <dgm:spPr/>
    </dgm:pt>
    <dgm:pt modelId="{49EC7D53-647D-402D-BEEE-E6D38B4037F5}" type="pres">
      <dgm:prSet presAssocID="{B6C655C5-180D-430E-AB99-23F3BC19A42C}" presName="composite2" presStyleCnt="0"/>
      <dgm:spPr/>
    </dgm:pt>
    <dgm:pt modelId="{836008B2-3221-464B-8EE8-EE377A7B3067}" type="pres">
      <dgm:prSet presAssocID="{B6C655C5-180D-430E-AB99-23F3BC19A42C}" presName="background2" presStyleLbl="node2" presStyleIdx="1" presStyleCnt="2"/>
      <dgm:spPr/>
    </dgm:pt>
    <dgm:pt modelId="{E0AD5A30-20CD-4CE9-A35A-2BF9490A7A2E}" type="pres">
      <dgm:prSet presAssocID="{B6C655C5-180D-430E-AB99-23F3BC19A42C}" presName="text2" presStyleLbl="fgAcc2" presStyleIdx="1" presStyleCnt="2">
        <dgm:presLayoutVars>
          <dgm:chPref val="3"/>
        </dgm:presLayoutVars>
      </dgm:prSet>
      <dgm:spPr/>
    </dgm:pt>
    <dgm:pt modelId="{1A5BC119-B806-4C88-8A04-5422D7590B0B}" type="pres">
      <dgm:prSet presAssocID="{B6C655C5-180D-430E-AB99-23F3BC19A42C}" presName="hierChild3" presStyleCnt="0"/>
      <dgm:spPr/>
    </dgm:pt>
    <dgm:pt modelId="{DC137C3C-AF45-46CB-987F-3B14C68EBE4C}" type="pres">
      <dgm:prSet presAssocID="{16C64D58-BE39-4A83-81C9-B6712FF49F52}" presName="hierRoot1" presStyleCnt="0"/>
      <dgm:spPr/>
    </dgm:pt>
    <dgm:pt modelId="{40F1007F-FBDC-4D59-85BA-FD4EC9BC1E41}" type="pres">
      <dgm:prSet presAssocID="{16C64D58-BE39-4A83-81C9-B6712FF49F52}" presName="composite" presStyleCnt="0"/>
      <dgm:spPr/>
    </dgm:pt>
    <dgm:pt modelId="{4FDC55E2-6604-4CFD-A728-2F67807C8AE5}" type="pres">
      <dgm:prSet presAssocID="{16C64D58-BE39-4A83-81C9-B6712FF49F52}" presName="background" presStyleLbl="node0" presStyleIdx="4" presStyleCnt="5"/>
      <dgm:spPr/>
    </dgm:pt>
    <dgm:pt modelId="{0419DA7A-2CF8-4C8E-9773-06F79F518296}" type="pres">
      <dgm:prSet presAssocID="{16C64D58-BE39-4A83-81C9-B6712FF49F52}" presName="text" presStyleLbl="fgAcc0" presStyleIdx="4" presStyleCnt="5">
        <dgm:presLayoutVars>
          <dgm:chPref val="3"/>
        </dgm:presLayoutVars>
      </dgm:prSet>
      <dgm:spPr/>
    </dgm:pt>
    <dgm:pt modelId="{37F447E9-B1FF-4CEA-BF6C-492040280602}" type="pres">
      <dgm:prSet presAssocID="{16C64D58-BE39-4A83-81C9-B6712FF49F52}" presName="hierChild2" presStyleCnt="0"/>
      <dgm:spPr/>
    </dgm:pt>
  </dgm:ptLst>
  <dgm:cxnLst>
    <dgm:cxn modelId="{65CB000B-A49F-49D7-9CD6-8B3059EB5475}" type="presOf" srcId="{38650B32-4AC2-42DC-90A0-16E46F45BE75}" destId="{92613876-7528-434E-9951-34AE75CE6F9C}" srcOrd="0" destOrd="0" presId="urn:microsoft.com/office/officeart/2005/8/layout/hierarchy1"/>
    <dgm:cxn modelId="{292C5919-7CDA-4F3B-B1FE-CE5C463C839C}" srcId="{B8F75DA8-D4B8-4198-9A6B-3FACD748AAC1}" destId="{3CA5A931-B138-438B-AD97-65ABB9698039}" srcOrd="3" destOrd="0" parTransId="{CA4110BF-3129-4D2A-81AB-57C6B8EA86EF}" sibTransId="{9847F9B0-D399-47A6-8783-346FB950FD2E}"/>
    <dgm:cxn modelId="{68823839-3BFE-4224-8D56-75D490D90508}" type="presOf" srcId="{16C64D58-BE39-4A83-81C9-B6712FF49F52}" destId="{0419DA7A-2CF8-4C8E-9773-06F79F518296}" srcOrd="0" destOrd="0" presId="urn:microsoft.com/office/officeart/2005/8/layout/hierarchy1"/>
    <dgm:cxn modelId="{9E14D841-D8C1-41F5-9C57-02E27985A54C}" type="presOf" srcId="{7873EAA1-FC93-4153-9A10-4EDCAC051682}" destId="{B9B6103B-F7F9-4951-9ED1-2D7C643AA2C4}" srcOrd="0" destOrd="0" presId="urn:microsoft.com/office/officeart/2005/8/layout/hierarchy1"/>
    <dgm:cxn modelId="{AE1E3146-C0E3-4E42-A48E-EA255BA7E099}" type="presOf" srcId="{691D6B17-7D8F-43DA-9384-2A49A49DD465}" destId="{8B1CE8B9-41B8-4A1B-9B67-B65144E6D7A4}" srcOrd="0" destOrd="0" presId="urn:microsoft.com/office/officeart/2005/8/layout/hierarchy1"/>
    <dgm:cxn modelId="{51EAE966-938B-4854-9E9A-8670C3F72933}" type="presOf" srcId="{B8F75DA8-D4B8-4198-9A6B-3FACD748AAC1}" destId="{E3CF8E37-747D-4C3E-8FE3-652B45B09276}" srcOrd="0" destOrd="0" presId="urn:microsoft.com/office/officeart/2005/8/layout/hierarchy1"/>
    <dgm:cxn modelId="{04FEF173-3F9E-4E74-97D3-3531B4E46F66}" srcId="{B8F75DA8-D4B8-4198-9A6B-3FACD748AAC1}" destId="{691D6B17-7D8F-43DA-9384-2A49A49DD465}" srcOrd="1" destOrd="0" parTransId="{231BE267-2F7A-4B2D-A24F-068509315172}" sibTransId="{08D4B994-A74D-404B-99FE-EA3D8DF2B0E0}"/>
    <dgm:cxn modelId="{13EBED5A-2507-44DB-96EE-2522E9C80654}" type="presOf" srcId="{C052F1B6-4485-466C-BA8F-D5DDA9D80E6C}" destId="{44D95463-C4FA-4C8A-973A-12D2C28D9A9D}" srcOrd="0" destOrd="0" presId="urn:microsoft.com/office/officeart/2005/8/layout/hierarchy1"/>
    <dgm:cxn modelId="{FB688982-AAEC-4715-A6D8-D0377CD96F97}" srcId="{B8F75DA8-D4B8-4198-9A6B-3FACD748AAC1}" destId="{16C64D58-BE39-4A83-81C9-B6712FF49F52}" srcOrd="4" destOrd="0" parTransId="{0E8FC80D-A509-4E04-9096-8F615F11B499}" sibTransId="{C02D2C1A-3999-4496-8646-A36BBF4BE501}"/>
    <dgm:cxn modelId="{1985AE83-A875-4DD1-8D6D-6B3BCAFABF60}" type="presOf" srcId="{170B6EA1-AF79-4521-A913-51CD31AB0B0E}" destId="{ECB80DCF-2C71-49DA-9FFD-13EA14966901}" srcOrd="0" destOrd="0" presId="urn:microsoft.com/office/officeart/2005/8/layout/hierarchy1"/>
    <dgm:cxn modelId="{BB992B8A-B4B5-45A0-9694-EE795307019A}" type="presOf" srcId="{B6C655C5-180D-430E-AB99-23F3BC19A42C}" destId="{E0AD5A30-20CD-4CE9-A35A-2BF9490A7A2E}" srcOrd="0" destOrd="0" presId="urn:microsoft.com/office/officeart/2005/8/layout/hierarchy1"/>
    <dgm:cxn modelId="{7662FBA2-A9BA-499A-B93F-B1DC5E7F51A4}" type="presOf" srcId="{3CA5A931-B138-438B-AD97-65ABB9698039}" destId="{B045755C-957A-49CE-9A38-E05575ED0C9D}" srcOrd="0" destOrd="0" presId="urn:microsoft.com/office/officeart/2005/8/layout/hierarchy1"/>
    <dgm:cxn modelId="{358BE6AE-A1B1-4074-9904-97085945EFA3}" srcId="{3CA5A931-B138-438B-AD97-65ABB9698039}" destId="{B6C655C5-180D-430E-AB99-23F3BC19A42C}" srcOrd="0" destOrd="0" parTransId="{7873EAA1-FC93-4153-9A10-4EDCAC051682}" sibTransId="{24CC7E8F-0B19-4ED6-9524-23E26C201916}"/>
    <dgm:cxn modelId="{237C27EA-65A3-4510-A111-681B0056A7B1}" srcId="{C052F1B6-4485-466C-BA8F-D5DDA9D80E6C}" destId="{38650B32-4AC2-42DC-90A0-16E46F45BE75}" srcOrd="0" destOrd="0" parTransId="{170B6EA1-AF79-4521-A913-51CD31AB0B0E}" sibTransId="{9877F3C6-EFC0-48DA-86CB-81485AC2B479}"/>
    <dgm:cxn modelId="{293741EB-9CD0-41BE-96C8-B10568C54CB3}" srcId="{B8F75DA8-D4B8-4198-9A6B-3FACD748AAC1}" destId="{C052F1B6-4485-466C-BA8F-D5DDA9D80E6C}" srcOrd="2" destOrd="0" parTransId="{95DD6BC5-02E3-4B6E-B96B-9A391AEDF50F}" sibTransId="{9DC9AC40-330F-474E-8C57-A64DDFDBB26E}"/>
    <dgm:cxn modelId="{6545FEF0-3CCD-415F-AA2E-43ADFAAC360C}" type="presOf" srcId="{85816531-2641-479E-B90A-A1E24A5E33EB}" destId="{A62AF8D2-C3EF-44E3-9FC1-2A3DFDAF9114}" srcOrd="0" destOrd="0" presId="urn:microsoft.com/office/officeart/2005/8/layout/hierarchy1"/>
    <dgm:cxn modelId="{EAC506F8-1C2A-4587-8C01-132C7FB3942D}" srcId="{B8F75DA8-D4B8-4198-9A6B-3FACD748AAC1}" destId="{85816531-2641-479E-B90A-A1E24A5E33EB}" srcOrd="0" destOrd="0" parTransId="{8C9E7ACB-8B9D-40EB-8D70-4B192B7DE8F0}" sibTransId="{D7E2B156-0A2E-447A-AB4F-8D656EEC3122}"/>
    <dgm:cxn modelId="{173A39CF-8E0E-44C0-BA4E-7BF968FDB3C9}" type="presParOf" srcId="{E3CF8E37-747D-4C3E-8FE3-652B45B09276}" destId="{DC3658C8-3774-4A36-911E-FAB8B1A25ABC}" srcOrd="0" destOrd="0" presId="urn:microsoft.com/office/officeart/2005/8/layout/hierarchy1"/>
    <dgm:cxn modelId="{C5120A42-27AA-4014-8830-BF1812EDE2BA}" type="presParOf" srcId="{DC3658C8-3774-4A36-911E-FAB8B1A25ABC}" destId="{61AD07AF-5D24-4F76-9C8A-3422FEBD037E}" srcOrd="0" destOrd="0" presId="urn:microsoft.com/office/officeart/2005/8/layout/hierarchy1"/>
    <dgm:cxn modelId="{452A2130-4E38-4228-AAE1-AC6D038ECCE1}" type="presParOf" srcId="{61AD07AF-5D24-4F76-9C8A-3422FEBD037E}" destId="{79F81457-1F58-42B1-9276-94EDE22CBB0B}" srcOrd="0" destOrd="0" presId="urn:microsoft.com/office/officeart/2005/8/layout/hierarchy1"/>
    <dgm:cxn modelId="{9811346C-41CF-4177-B8F2-20A84A9032A7}" type="presParOf" srcId="{61AD07AF-5D24-4F76-9C8A-3422FEBD037E}" destId="{A62AF8D2-C3EF-44E3-9FC1-2A3DFDAF9114}" srcOrd="1" destOrd="0" presId="urn:microsoft.com/office/officeart/2005/8/layout/hierarchy1"/>
    <dgm:cxn modelId="{0B14085F-BA37-4CEE-9BB3-C7FE2A37D9C3}" type="presParOf" srcId="{DC3658C8-3774-4A36-911E-FAB8B1A25ABC}" destId="{F3059B19-2FEA-45E7-B423-6E7AF5D1286B}" srcOrd="1" destOrd="0" presId="urn:microsoft.com/office/officeart/2005/8/layout/hierarchy1"/>
    <dgm:cxn modelId="{46A3F29D-8001-4031-94F6-665CB556ABDC}" type="presParOf" srcId="{E3CF8E37-747D-4C3E-8FE3-652B45B09276}" destId="{39D430CB-AF8E-4F18-B716-FFA75F3E1958}" srcOrd="1" destOrd="0" presId="urn:microsoft.com/office/officeart/2005/8/layout/hierarchy1"/>
    <dgm:cxn modelId="{259CEF03-8D83-474C-8743-7307B107BA72}" type="presParOf" srcId="{39D430CB-AF8E-4F18-B716-FFA75F3E1958}" destId="{A588065B-72B1-4A01-A9FB-4251EA4F5B36}" srcOrd="0" destOrd="0" presId="urn:microsoft.com/office/officeart/2005/8/layout/hierarchy1"/>
    <dgm:cxn modelId="{3D81D80B-428F-4E55-B518-E5819B045833}" type="presParOf" srcId="{A588065B-72B1-4A01-A9FB-4251EA4F5B36}" destId="{F8326489-38E6-4DE6-943F-8786B6670A48}" srcOrd="0" destOrd="0" presId="urn:microsoft.com/office/officeart/2005/8/layout/hierarchy1"/>
    <dgm:cxn modelId="{A819B4E8-593C-41AF-8C4F-98A340382844}" type="presParOf" srcId="{A588065B-72B1-4A01-A9FB-4251EA4F5B36}" destId="{8B1CE8B9-41B8-4A1B-9B67-B65144E6D7A4}" srcOrd="1" destOrd="0" presId="urn:microsoft.com/office/officeart/2005/8/layout/hierarchy1"/>
    <dgm:cxn modelId="{3A67657E-A6C6-4343-B538-47519F99E5B4}" type="presParOf" srcId="{39D430CB-AF8E-4F18-B716-FFA75F3E1958}" destId="{670E0E77-4002-457C-B6BB-73A84B0031C2}" srcOrd="1" destOrd="0" presId="urn:microsoft.com/office/officeart/2005/8/layout/hierarchy1"/>
    <dgm:cxn modelId="{ED4503F5-51B3-411E-ABEA-CBADFB38C0F5}" type="presParOf" srcId="{E3CF8E37-747D-4C3E-8FE3-652B45B09276}" destId="{172FAFE7-4834-4911-89FC-12DDD1775143}" srcOrd="2" destOrd="0" presId="urn:microsoft.com/office/officeart/2005/8/layout/hierarchy1"/>
    <dgm:cxn modelId="{09C17052-6527-4C76-B041-02C94186B5A6}" type="presParOf" srcId="{172FAFE7-4834-4911-89FC-12DDD1775143}" destId="{ED5FA47F-753C-438C-BD43-FBC049FFA8B3}" srcOrd="0" destOrd="0" presId="urn:microsoft.com/office/officeart/2005/8/layout/hierarchy1"/>
    <dgm:cxn modelId="{28EB0A8B-C3D5-4722-9F33-4CC1D13AB7E6}" type="presParOf" srcId="{ED5FA47F-753C-438C-BD43-FBC049FFA8B3}" destId="{0C35CD0B-2E97-44D7-B41B-9AAB710D9887}" srcOrd="0" destOrd="0" presId="urn:microsoft.com/office/officeart/2005/8/layout/hierarchy1"/>
    <dgm:cxn modelId="{5B7D0E57-4DE1-4B08-984E-C5639F88E577}" type="presParOf" srcId="{ED5FA47F-753C-438C-BD43-FBC049FFA8B3}" destId="{44D95463-C4FA-4C8A-973A-12D2C28D9A9D}" srcOrd="1" destOrd="0" presId="urn:microsoft.com/office/officeart/2005/8/layout/hierarchy1"/>
    <dgm:cxn modelId="{3B41C745-31AE-4413-B3E2-16E1215F2A60}" type="presParOf" srcId="{172FAFE7-4834-4911-89FC-12DDD1775143}" destId="{EFB42A16-E984-4972-B285-A1A663CC3711}" srcOrd="1" destOrd="0" presId="urn:microsoft.com/office/officeart/2005/8/layout/hierarchy1"/>
    <dgm:cxn modelId="{98F3B378-06A2-4440-A95C-CA34F5A9FDF3}" type="presParOf" srcId="{EFB42A16-E984-4972-B285-A1A663CC3711}" destId="{ECB80DCF-2C71-49DA-9FFD-13EA14966901}" srcOrd="0" destOrd="0" presId="urn:microsoft.com/office/officeart/2005/8/layout/hierarchy1"/>
    <dgm:cxn modelId="{6182A951-D8BD-450C-8E2E-94C940516426}" type="presParOf" srcId="{EFB42A16-E984-4972-B285-A1A663CC3711}" destId="{DD904BC4-52A2-4F7F-8B19-FC1138F8E3A8}" srcOrd="1" destOrd="0" presId="urn:microsoft.com/office/officeart/2005/8/layout/hierarchy1"/>
    <dgm:cxn modelId="{D2D6B386-5F13-4885-9935-3304591F8AE2}" type="presParOf" srcId="{DD904BC4-52A2-4F7F-8B19-FC1138F8E3A8}" destId="{5894A7C3-18D6-4DD3-BEA0-B055C76CF26B}" srcOrd="0" destOrd="0" presId="urn:microsoft.com/office/officeart/2005/8/layout/hierarchy1"/>
    <dgm:cxn modelId="{DF1F0F9C-F8A2-40A3-92F7-EC89E3047B6D}" type="presParOf" srcId="{5894A7C3-18D6-4DD3-BEA0-B055C76CF26B}" destId="{626D7CDD-CA9C-45CE-89B6-325ED518A8B8}" srcOrd="0" destOrd="0" presId="urn:microsoft.com/office/officeart/2005/8/layout/hierarchy1"/>
    <dgm:cxn modelId="{54259A8E-11F9-41B7-9F82-E5234D7E27C5}" type="presParOf" srcId="{5894A7C3-18D6-4DD3-BEA0-B055C76CF26B}" destId="{92613876-7528-434E-9951-34AE75CE6F9C}" srcOrd="1" destOrd="0" presId="urn:microsoft.com/office/officeart/2005/8/layout/hierarchy1"/>
    <dgm:cxn modelId="{99E2A83D-451A-44D7-87F3-07C270A554E6}" type="presParOf" srcId="{DD904BC4-52A2-4F7F-8B19-FC1138F8E3A8}" destId="{53F9553D-649A-4DBD-B9F0-CD409A23F553}" srcOrd="1" destOrd="0" presId="urn:microsoft.com/office/officeart/2005/8/layout/hierarchy1"/>
    <dgm:cxn modelId="{5A19BDEA-42E7-41D0-A70B-ADB5ADECE9DB}" type="presParOf" srcId="{E3CF8E37-747D-4C3E-8FE3-652B45B09276}" destId="{2EEBC933-FE07-4CAF-9E0B-E06FE95170E6}" srcOrd="3" destOrd="0" presId="urn:microsoft.com/office/officeart/2005/8/layout/hierarchy1"/>
    <dgm:cxn modelId="{D4BD9A3F-0226-44C1-9F7E-5DFFAF0CD6C6}" type="presParOf" srcId="{2EEBC933-FE07-4CAF-9E0B-E06FE95170E6}" destId="{C1D7347E-9608-4007-969C-1FCD3505EB51}" srcOrd="0" destOrd="0" presId="urn:microsoft.com/office/officeart/2005/8/layout/hierarchy1"/>
    <dgm:cxn modelId="{F463F73E-3AA0-49AE-BC2F-030C37ABCCFA}" type="presParOf" srcId="{C1D7347E-9608-4007-969C-1FCD3505EB51}" destId="{2494D28F-309C-4EF3-9709-FAAF9B3680C3}" srcOrd="0" destOrd="0" presId="urn:microsoft.com/office/officeart/2005/8/layout/hierarchy1"/>
    <dgm:cxn modelId="{19718022-8A42-45AF-B98B-B063FD57B6B7}" type="presParOf" srcId="{C1D7347E-9608-4007-969C-1FCD3505EB51}" destId="{B045755C-957A-49CE-9A38-E05575ED0C9D}" srcOrd="1" destOrd="0" presId="urn:microsoft.com/office/officeart/2005/8/layout/hierarchy1"/>
    <dgm:cxn modelId="{A9461D76-2452-432C-88B9-141B0BD8844B}" type="presParOf" srcId="{2EEBC933-FE07-4CAF-9E0B-E06FE95170E6}" destId="{7A58BF9D-19D9-41B3-A96C-0AE5D5457367}" srcOrd="1" destOrd="0" presId="urn:microsoft.com/office/officeart/2005/8/layout/hierarchy1"/>
    <dgm:cxn modelId="{2305A634-5E3F-42D6-9815-14D03F5DBA37}" type="presParOf" srcId="{7A58BF9D-19D9-41B3-A96C-0AE5D5457367}" destId="{B9B6103B-F7F9-4951-9ED1-2D7C643AA2C4}" srcOrd="0" destOrd="0" presId="urn:microsoft.com/office/officeart/2005/8/layout/hierarchy1"/>
    <dgm:cxn modelId="{890E6300-BBC8-470B-AE00-3EFC3D0E3A8B}" type="presParOf" srcId="{7A58BF9D-19D9-41B3-A96C-0AE5D5457367}" destId="{8C5C112B-E2A5-438D-984A-3C0F9F5D005F}" srcOrd="1" destOrd="0" presId="urn:microsoft.com/office/officeart/2005/8/layout/hierarchy1"/>
    <dgm:cxn modelId="{4D1D6FB2-33EE-4A5D-96FC-3A1885C5A79B}" type="presParOf" srcId="{8C5C112B-E2A5-438D-984A-3C0F9F5D005F}" destId="{49EC7D53-647D-402D-BEEE-E6D38B4037F5}" srcOrd="0" destOrd="0" presId="urn:microsoft.com/office/officeart/2005/8/layout/hierarchy1"/>
    <dgm:cxn modelId="{8EBBE75E-ECA1-426A-92E6-405E5580B9D1}" type="presParOf" srcId="{49EC7D53-647D-402D-BEEE-E6D38B4037F5}" destId="{836008B2-3221-464B-8EE8-EE377A7B3067}" srcOrd="0" destOrd="0" presId="urn:microsoft.com/office/officeart/2005/8/layout/hierarchy1"/>
    <dgm:cxn modelId="{C4D1871F-48DA-4F0D-A1CD-3F36D29FA7F1}" type="presParOf" srcId="{49EC7D53-647D-402D-BEEE-E6D38B4037F5}" destId="{E0AD5A30-20CD-4CE9-A35A-2BF9490A7A2E}" srcOrd="1" destOrd="0" presId="urn:microsoft.com/office/officeart/2005/8/layout/hierarchy1"/>
    <dgm:cxn modelId="{E603F3F9-0271-45DD-AF02-947A5F7A6947}" type="presParOf" srcId="{8C5C112B-E2A5-438D-984A-3C0F9F5D005F}" destId="{1A5BC119-B806-4C88-8A04-5422D7590B0B}" srcOrd="1" destOrd="0" presId="urn:microsoft.com/office/officeart/2005/8/layout/hierarchy1"/>
    <dgm:cxn modelId="{5A612347-386D-4B0E-B804-7234FBEDBB83}" type="presParOf" srcId="{E3CF8E37-747D-4C3E-8FE3-652B45B09276}" destId="{DC137C3C-AF45-46CB-987F-3B14C68EBE4C}" srcOrd="4" destOrd="0" presId="urn:microsoft.com/office/officeart/2005/8/layout/hierarchy1"/>
    <dgm:cxn modelId="{231F7457-A5DD-4EFC-9A1B-428717A58EFD}" type="presParOf" srcId="{DC137C3C-AF45-46CB-987F-3B14C68EBE4C}" destId="{40F1007F-FBDC-4D59-85BA-FD4EC9BC1E41}" srcOrd="0" destOrd="0" presId="urn:microsoft.com/office/officeart/2005/8/layout/hierarchy1"/>
    <dgm:cxn modelId="{6800464D-FFD3-4AEB-AF88-367BC77B1A94}" type="presParOf" srcId="{40F1007F-FBDC-4D59-85BA-FD4EC9BC1E41}" destId="{4FDC55E2-6604-4CFD-A728-2F67807C8AE5}" srcOrd="0" destOrd="0" presId="urn:microsoft.com/office/officeart/2005/8/layout/hierarchy1"/>
    <dgm:cxn modelId="{5EB12795-4F60-41DF-BB16-C8A1CBC0434A}" type="presParOf" srcId="{40F1007F-FBDC-4D59-85BA-FD4EC9BC1E41}" destId="{0419DA7A-2CF8-4C8E-9773-06F79F518296}" srcOrd="1" destOrd="0" presId="urn:microsoft.com/office/officeart/2005/8/layout/hierarchy1"/>
    <dgm:cxn modelId="{48DCD469-95BB-4AD1-B97B-BF5275F92504}" type="presParOf" srcId="{DC137C3C-AF45-46CB-987F-3B14C68EBE4C}" destId="{37F447E9-B1FF-4CEA-BF6C-492040280602}"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F875F1-C9BF-4ABB-ABF6-1F0FAA55363A}"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52840D41-9EA6-4B7A-8C2F-06C5399A614B}">
      <dgm:prSet/>
      <dgm:spPr/>
      <dgm:t>
        <a:bodyPr/>
        <a:lstStyle/>
        <a:p>
          <a:pPr>
            <a:defRPr cap="all"/>
          </a:pPr>
          <a:r>
            <a:rPr lang="en-US"/>
            <a:t>Kubernetes and Docker are </a:t>
          </a:r>
          <a:r>
            <a:rPr lang="en-US" u="sng"/>
            <a:t>way slower</a:t>
          </a:r>
          <a:r>
            <a:rPr lang="en-US"/>
            <a:t> than Linux because they duplicate both the storage and networking layers.</a:t>
          </a:r>
        </a:p>
      </dgm:t>
    </dgm:pt>
    <dgm:pt modelId="{AD3DEE96-7C70-4A20-B3DE-607360AEB242}" type="parTrans" cxnId="{FBC23749-DC49-40C8-81DB-07C43EA9B5D2}">
      <dgm:prSet/>
      <dgm:spPr/>
      <dgm:t>
        <a:bodyPr/>
        <a:lstStyle/>
        <a:p>
          <a:endParaRPr lang="en-US"/>
        </a:p>
      </dgm:t>
    </dgm:pt>
    <dgm:pt modelId="{AF1621DB-B016-4922-8DB5-17C6CC63B841}" type="sibTrans" cxnId="{FBC23749-DC49-40C8-81DB-07C43EA9B5D2}">
      <dgm:prSet/>
      <dgm:spPr/>
      <dgm:t>
        <a:bodyPr/>
        <a:lstStyle/>
        <a:p>
          <a:endParaRPr lang="en-US"/>
        </a:p>
      </dgm:t>
    </dgm:pt>
    <dgm:pt modelId="{63E5A620-FBF2-475B-8C64-5D51D89D9A08}">
      <dgm:prSet/>
      <dgm:spPr/>
      <dgm:t>
        <a:bodyPr/>
        <a:lstStyle/>
        <a:p>
          <a:pPr>
            <a:defRPr cap="all"/>
          </a:pPr>
          <a:r>
            <a:rPr lang="en-US"/>
            <a:t>NanoVMs </a:t>
          </a:r>
          <a:r>
            <a:rPr lang="en-US">
              <a:hlinkClick xmlns:r="http://schemas.openxmlformats.org/officeDocument/2006/relationships" r:id="rId1"/>
            </a:rPr>
            <a:t>Nanos</a:t>
          </a:r>
          <a:r>
            <a:rPr lang="en-US"/>
            <a:t> relies on the underlying infrastructures existing network primitives so it isn't just faster than containers - it's faster than Linux itself.</a:t>
          </a:r>
        </a:p>
      </dgm:t>
    </dgm:pt>
    <dgm:pt modelId="{DBFAE48F-2EDE-481F-84CB-4280B8B38F5E}" type="parTrans" cxnId="{410E12AC-036A-4A6F-BE9E-CBB4585659C2}">
      <dgm:prSet/>
      <dgm:spPr/>
      <dgm:t>
        <a:bodyPr/>
        <a:lstStyle/>
        <a:p>
          <a:endParaRPr lang="en-US"/>
        </a:p>
      </dgm:t>
    </dgm:pt>
    <dgm:pt modelId="{50F5E73B-E267-4F3D-85F7-B1B07B360BD1}" type="sibTrans" cxnId="{410E12AC-036A-4A6F-BE9E-CBB4585659C2}">
      <dgm:prSet/>
      <dgm:spPr/>
      <dgm:t>
        <a:bodyPr/>
        <a:lstStyle/>
        <a:p>
          <a:endParaRPr lang="en-US"/>
        </a:p>
      </dgm:t>
    </dgm:pt>
    <dgm:pt modelId="{DC3CF327-62FC-412F-81D3-FAC29470D50F}">
      <dgm:prSet/>
      <dgm:spPr/>
      <dgm:t>
        <a:bodyPr/>
        <a:lstStyle/>
        <a:p>
          <a:pPr>
            <a:defRPr cap="all"/>
          </a:pPr>
          <a:r>
            <a:rPr lang="en-US"/>
            <a:t>Unikernels can run 2X as fast as Linux on GCP and 3X as fast on AWS.</a:t>
          </a:r>
        </a:p>
      </dgm:t>
    </dgm:pt>
    <dgm:pt modelId="{F15545CE-6A0C-43A1-9536-B6AF89964054}" type="parTrans" cxnId="{E650F6AB-35F0-4F5C-A8AD-118EE3441A66}">
      <dgm:prSet/>
      <dgm:spPr/>
      <dgm:t>
        <a:bodyPr/>
        <a:lstStyle/>
        <a:p>
          <a:endParaRPr lang="en-US"/>
        </a:p>
      </dgm:t>
    </dgm:pt>
    <dgm:pt modelId="{EF05135D-FF09-4451-A2A3-AE6853F05515}" type="sibTrans" cxnId="{E650F6AB-35F0-4F5C-A8AD-118EE3441A66}">
      <dgm:prSet/>
      <dgm:spPr/>
      <dgm:t>
        <a:bodyPr/>
        <a:lstStyle/>
        <a:p>
          <a:endParaRPr lang="en-US"/>
        </a:p>
      </dgm:t>
    </dgm:pt>
    <dgm:pt modelId="{CEBFB2C7-FF00-4DF2-8FEA-7C5F5996B3FD}">
      <dgm:prSet/>
      <dgm:spPr/>
      <dgm:t>
        <a:bodyPr/>
        <a:lstStyle/>
        <a:p>
          <a:pPr>
            <a:defRPr cap="all"/>
          </a:pPr>
          <a:r>
            <a:rPr lang="en-US"/>
            <a:t>Unikernels remove layers of abstractions while containers add them.</a:t>
          </a:r>
        </a:p>
      </dgm:t>
    </dgm:pt>
    <dgm:pt modelId="{ADBE3625-B7D3-4D29-ACD8-B409DA5BF50A}" type="parTrans" cxnId="{29E6BD7F-D39F-43E2-927E-DB9EFC23B173}">
      <dgm:prSet/>
      <dgm:spPr/>
      <dgm:t>
        <a:bodyPr/>
        <a:lstStyle/>
        <a:p>
          <a:endParaRPr lang="en-US"/>
        </a:p>
      </dgm:t>
    </dgm:pt>
    <dgm:pt modelId="{BDF86784-8B50-4DBF-9A97-8518E4476B8B}" type="sibTrans" cxnId="{29E6BD7F-D39F-43E2-927E-DB9EFC23B173}">
      <dgm:prSet/>
      <dgm:spPr/>
      <dgm:t>
        <a:bodyPr/>
        <a:lstStyle/>
        <a:p>
          <a:endParaRPr lang="en-US"/>
        </a:p>
      </dgm:t>
    </dgm:pt>
    <dgm:pt modelId="{90E9B6CE-802F-4676-B880-6B89F559501A}">
      <dgm:prSet/>
      <dgm:spPr/>
      <dgm:t>
        <a:bodyPr/>
        <a:lstStyle/>
        <a:p>
          <a:pPr>
            <a:defRPr cap="all"/>
          </a:pPr>
          <a:r>
            <a:rPr lang="en-US"/>
            <a:t>Unikernels use the cloud as the orchestration platform and don't require an external one like K8S.</a:t>
          </a:r>
        </a:p>
      </dgm:t>
    </dgm:pt>
    <dgm:pt modelId="{EFB44127-992B-49D8-A34C-37FE75C0B382}" type="parTrans" cxnId="{13076581-26BE-469F-AE29-B5CEE43BDDF2}">
      <dgm:prSet/>
      <dgm:spPr/>
      <dgm:t>
        <a:bodyPr/>
        <a:lstStyle/>
        <a:p>
          <a:endParaRPr lang="en-US"/>
        </a:p>
      </dgm:t>
    </dgm:pt>
    <dgm:pt modelId="{8D7E748B-83AD-4495-B7C1-A7F202612F63}" type="sibTrans" cxnId="{13076581-26BE-469F-AE29-B5CEE43BDDF2}">
      <dgm:prSet/>
      <dgm:spPr/>
      <dgm:t>
        <a:bodyPr/>
        <a:lstStyle/>
        <a:p>
          <a:endParaRPr lang="en-US"/>
        </a:p>
      </dgm:t>
    </dgm:pt>
    <dgm:pt modelId="{2FB2D48D-3315-43A2-BB0F-FC036E512C22}">
      <dgm:prSet/>
      <dgm:spPr/>
      <dgm:t>
        <a:bodyPr/>
        <a:lstStyle/>
        <a:p>
          <a:pPr>
            <a:defRPr cap="all"/>
          </a:pPr>
          <a:r>
            <a:rPr lang="en-US"/>
            <a:t>Unikernels are </a:t>
          </a:r>
          <a:r>
            <a:rPr lang="en-US" u="sng"/>
            <a:t>way easier</a:t>
          </a:r>
          <a:r>
            <a:rPr lang="en-US"/>
            <a:t> to debug than containers.</a:t>
          </a:r>
        </a:p>
      </dgm:t>
    </dgm:pt>
    <dgm:pt modelId="{E2609959-7EBC-4490-A244-C6DC0AB81A9D}" type="parTrans" cxnId="{8DB6CF9D-8AFB-45C8-90F6-EADE4BFD35E4}">
      <dgm:prSet/>
      <dgm:spPr/>
      <dgm:t>
        <a:bodyPr/>
        <a:lstStyle/>
        <a:p>
          <a:endParaRPr lang="en-US"/>
        </a:p>
      </dgm:t>
    </dgm:pt>
    <dgm:pt modelId="{B457F9A9-6061-49F7-B2A9-F89BF91BF8DE}" type="sibTrans" cxnId="{8DB6CF9D-8AFB-45C8-90F6-EADE4BFD35E4}">
      <dgm:prSet/>
      <dgm:spPr/>
      <dgm:t>
        <a:bodyPr/>
        <a:lstStyle/>
        <a:p>
          <a:endParaRPr lang="en-US"/>
        </a:p>
      </dgm:t>
    </dgm:pt>
    <dgm:pt modelId="{2FF78C17-DED9-4132-87DE-92C19E091E19}" type="pres">
      <dgm:prSet presAssocID="{52F875F1-C9BF-4ABB-ABF6-1F0FAA55363A}" presName="root" presStyleCnt="0">
        <dgm:presLayoutVars>
          <dgm:dir/>
          <dgm:resizeHandles val="exact"/>
        </dgm:presLayoutVars>
      </dgm:prSet>
      <dgm:spPr/>
    </dgm:pt>
    <dgm:pt modelId="{63D28F0B-5525-4D57-9326-2FB917EA8EE5}" type="pres">
      <dgm:prSet presAssocID="{52840D41-9EA6-4B7A-8C2F-06C5399A614B}" presName="compNode" presStyleCnt="0"/>
      <dgm:spPr/>
    </dgm:pt>
    <dgm:pt modelId="{4FC50C59-E259-4B19-A7D7-B3A041044E16}" type="pres">
      <dgm:prSet presAssocID="{52840D41-9EA6-4B7A-8C2F-06C5399A614B}" presName="iconBgRect" presStyleLbl="bgShp" presStyleIdx="0" presStyleCnt="6"/>
      <dgm:spPr/>
    </dgm:pt>
    <dgm:pt modelId="{6F8F31A0-F7DC-420A-A4C6-D3F140B6968B}" type="pres">
      <dgm:prSet presAssocID="{52840D41-9EA6-4B7A-8C2F-06C5399A614B}" presName="iconRect" presStyleLbl="node1" presStyleIdx="0" presStyleCnt="6"/>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Computer"/>
        </a:ext>
      </dgm:extLst>
    </dgm:pt>
    <dgm:pt modelId="{7DFF0AC0-37A2-4EDF-A9C0-F0A5A499D7D7}" type="pres">
      <dgm:prSet presAssocID="{52840D41-9EA6-4B7A-8C2F-06C5399A614B}" presName="spaceRect" presStyleCnt="0"/>
      <dgm:spPr/>
    </dgm:pt>
    <dgm:pt modelId="{20D00DD3-1B88-431C-908E-9CAF806878F3}" type="pres">
      <dgm:prSet presAssocID="{52840D41-9EA6-4B7A-8C2F-06C5399A614B}" presName="textRect" presStyleLbl="revTx" presStyleIdx="0" presStyleCnt="6">
        <dgm:presLayoutVars>
          <dgm:chMax val="1"/>
          <dgm:chPref val="1"/>
        </dgm:presLayoutVars>
      </dgm:prSet>
      <dgm:spPr/>
    </dgm:pt>
    <dgm:pt modelId="{468A5D63-4ACC-40AA-B377-32F664D2F6DA}" type="pres">
      <dgm:prSet presAssocID="{AF1621DB-B016-4922-8DB5-17C6CC63B841}" presName="sibTrans" presStyleCnt="0"/>
      <dgm:spPr/>
    </dgm:pt>
    <dgm:pt modelId="{FEFED3FF-19F4-44EF-A76E-27BEE1A6ED31}" type="pres">
      <dgm:prSet presAssocID="{63E5A620-FBF2-475B-8C64-5D51D89D9A08}" presName="compNode" presStyleCnt="0"/>
      <dgm:spPr/>
    </dgm:pt>
    <dgm:pt modelId="{379EA66A-1881-43FF-93F1-303A235269E0}" type="pres">
      <dgm:prSet presAssocID="{63E5A620-FBF2-475B-8C64-5D51D89D9A08}" presName="iconBgRect" presStyleLbl="bgShp" presStyleIdx="1" presStyleCnt="6"/>
      <dgm:spPr/>
    </dgm:pt>
    <dgm:pt modelId="{651A7FEB-EAEC-4B16-8601-6B695063BB17}" type="pres">
      <dgm:prSet presAssocID="{63E5A620-FBF2-475B-8C64-5D51D89D9A08}" presName="iconRect" presStyleLbl="node1" presStyleIdx="1" presStyleCnt="6"/>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Processor"/>
        </a:ext>
      </dgm:extLst>
    </dgm:pt>
    <dgm:pt modelId="{F983698E-B7A9-4EBD-809B-1911EB8AAB0B}" type="pres">
      <dgm:prSet presAssocID="{63E5A620-FBF2-475B-8C64-5D51D89D9A08}" presName="spaceRect" presStyleCnt="0"/>
      <dgm:spPr/>
    </dgm:pt>
    <dgm:pt modelId="{9835F79F-8173-4885-B732-2192F22425C4}" type="pres">
      <dgm:prSet presAssocID="{63E5A620-FBF2-475B-8C64-5D51D89D9A08}" presName="textRect" presStyleLbl="revTx" presStyleIdx="1" presStyleCnt="6">
        <dgm:presLayoutVars>
          <dgm:chMax val="1"/>
          <dgm:chPref val="1"/>
        </dgm:presLayoutVars>
      </dgm:prSet>
      <dgm:spPr/>
    </dgm:pt>
    <dgm:pt modelId="{9A201488-D2F1-44CC-9B4E-31C7886E4FAD}" type="pres">
      <dgm:prSet presAssocID="{50F5E73B-E267-4F3D-85F7-B1B07B360BD1}" presName="sibTrans" presStyleCnt="0"/>
      <dgm:spPr/>
    </dgm:pt>
    <dgm:pt modelId="{0328125E-0629-4BA8-8BA3-0A0027C7E9FC}" type="pres">
      <dgm:prSet presAssocID="{DC3CF327-62FC-412F-81D3-FAC29470D50F}" presName="compNode" presStyleCnt="0"/>
      <dgm:spPr/>
    </dgm:pt>
    <dgm:pt modelId="{279477C0-3F14-4758-97AE-28B7C2317D64}" type="pres">
      <dgm:prSet presAssocID="{DC3CF327-62FC-412F-81D3-FAC29470D50F}" presName="iconBgRect" presStyleLbl="bgShp" presStyleIdx="2" presStyleCnt="6"/>
      <dgm:spPr/>
    </dgm:pt>
    <dgm:pt modelId="{C5EF067E-C5BD-4C7F-B5FE-F191D6821D73}" type="pres">
      <dgm:prSet presAssocID="{DC3CF327-62FC-412F-81D3-FAC29470D50F}" presName="iconRect" presStyleLbl="node1" presStyleIdx="2" presStyleCnt="6"/>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Cloud"/>
        </a:ext>
      </dgm:extLst>
    </dgm:pt>
    <dgm:pt modelId="{D071E7F2-3124-439D-BD6E-7ADF3C31E58B}" type="pres">
      <dgm:prSet presAssocID="{DC3CF327-62FC-412F-81D3-FAC29470D50F}" presName="spaceRect" presStyleCnt="0"/>
      <dgm:spPr/>
    </dgm:pt>
    <dgm:pt modelId="{AA7F6043-CEE5-4D1B-9C9E-E40B67586221}" type="pres">
      <dgm:prSet presAssocID="{DC3CF327-62FC-412F-81D3-FAC29470D50F}" presName="textRect" presStyleLbl="revTx" presStyleIdx="2" presStyleCnt="6">
        <dgm:presLayoutVars>
          <dgm:chMax val="1"/>
          <dgm:chPref val="1"/>
        </dgm:presLayoutVars>
      </dgm:prSet>
      <dgm:spPr/>
    </dgm:pt>
    <dgm:pt modelId="{7B730D7B-D820-4375-A769-E5BACB35F357}" type="pres">
      <dgm:prSet presAssocID="{EF05135D-FF09-4451-A2A3-AE6853F05515}" presName="sibTrans" presStyleCnt="0"/>
      <dgm:spPr/>
    </dgm:pt>
    <dgm:pt modelId="{8EFAA621-D052-47C4-9AC6-2CF32EBCEB93}" type="pres">
      <dgm:prSet presAssocID="{CEBFB2C7-FF00-4DF2-8FEA-7C5F5996B3FD}" presName="compNode" presStyleCnt="0"/>
      <dgm:spPr/>
    </dgm:pt>
    <dgm:pt modelId="{52697A68-EF5C-42A1-9504-DEE21995194D}" type="pres">
      <dgm:prSet presAssocID="{CEBFB2C7-FF00-4DF2-8FEA-7C5F5996B3FD}" presName="iconBgRect" presStyleLbl="bgShp" presStyleIdx="3" presStyleCnt="6"/>
      <dgm:spPr/>
    </dgm:pt>
    <dgm:pt modelId="{3FCE24CB-7AD1-4AE8-B8FF-0B4DADA8011F}" type="pres">
      <dgm:prSet presAssocID="{CEBFB2C7-FF00-4DF2-8FEA-7C5F5996B3FD}" presName="iconRect" presStyleLbl="node1" presStyleIdx="3" presStyleCnt="6"/>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Database"/>
        </a:ext>
      </dgm:extLst>
    </dgm:pt>
    <dgm:pt modelId="{5BEE2051-0309-491D-BEAF-C93AB672305B}" type="pres">
      <dgm:prSet presAssocID="{CEBFB2C7-FF00-4DF2-8FEA-7C5F5996B3FD}" presName="spaceRect" presStyleCnt="0"/>
      <dgm:spPr/>
    </dgm:pt>
    <dgm:pt modelId="{CB289CA6-8A38-4470-9FA0-211DCACEC647}" type="pres">
      <dgm:prSet presAssocID="{CEBFB2C7-FF00-4DF2-8FEA-7C5F5996B3FD}" presName="textRect" presStyleLbl="revTx" presStyleIdx="3" presStyleCnt="6">
        <dgm:presLayoutVars>
          <dgm:chMax val="1"/>
          <dgm:chPref val="1"/>
        </dgm:presLayoutVars>
      </dgm:prSet>
      <dgm:spPr/>
    </dgm:pt>
    <dgm:pt modelId="{106DD707-813B-4DC6-A0E5-D98434FBD657}" type="pres">
      <dgm:prSet presAssocID="{BDF86784-8B50-4DBF-9A97-8518E4476B8B}" presName="sibTrans" presStyleCnt="0"/>
      <dgm:spPr/>
    </dgm:pt>
    <dgm:pt modelId="{36337C0E-85D1-4ADB-9DA4-A3821B608F6D}" type="pres">
      <dgm:prSet presAssocID="{90E9B6CE-802F-4676-B880-6B89F559501A}" presName="compNode" presStyleCnt="0"/>
      <dgm:spPr/>
    </dgm:pt>
    <dgm:pt modelId="{FDCD66D5-273B-4E37-8D57-4681D13F880B}" type="pres">
      <dgm:prSet presAssocID="{90E9B6CE-802F-4676-B880-6B89F559501A}" presName="iconBgRect" presStyleLbl="bgShp" presStyleIdx="4" presStyleCnt="6"/>
      <dgm:spPr/>
    </dgm:pt>
    <dgm:pt modelId="{3E95A439-D6E0-4581-B1FD-B2CCBAA9772F}" type="pres">
      <dgm:prSet presAssocID="{90E9B6CE-802F-4676-B880-6B89F559501A}" presName="iconRect" presStyleLbl="node1" presStyleIdx="4" presStyleCnt="6"/>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dgm:spPr>
      <dgm:extLst>
        <a:ext uri="{E40237B7-FDA0-4F09-8148-C483321AD2D9}">
          <dgm14:cNvPr xmlns:dgm14="http://schemas.microsoft.com/office/drawing/2010/diagram" id="0" name="" descr="Syncing Cloud"/>
        </a:ext>
      </dgm:extLst>
    </dgm:pt>
    <dgm:pt modelId="{B6203265-A634-4C91-A901-79046AAC39C5}" type="pres">
      <dgm:prSet presAssocID="{90E9B6CE-802F-4676-B880-6B89F559501A}" presName="spaceRect" presStyleCnt="0"/>
      <dgm:spPr/>
    </dgm:pt>
    <dgm:pt modelId="{13448FC3-6F72-4FD0-8288-B6DA8AABC91D}" type="pres">
      <dgm:prSet presAssocID="{90E9B6CE-802F-4676-B880-6B89F559501A}" presName="textRect" presStyleLbl="revTx" presStyleIdx="4" presStyleCnt="6">
        <dgm:presLayoutVars>
          <dgm:chMax val="1"/>
          <dgm:chPref val="1"/>
        </dgm:presLayoutVars>
      </dgm:prSet>
      <dgm:spPr/>
    </dgm:pt>
    <dgm:pt modelId="{6AC95CF0-E666-4BFF-A02F-1C20CBD08E25}" type="pres">
      <dgm:prSet presAssocID="{8D7E748B-83AD-4495-B7C1-A7F202612F63}" presName="sibTrans" presStyleCnt="0"/>
      <dgm:spPr/>
    </dgm:pt>
    <dgm:pt modelId="{0D4EAB03-2F30-43F0-B5BA-78902CAC7020}" type="pres">
      <dgm:prSet presAssocID="{2FB2D48D-3315-43A2-BB0F-FC036E512C22}" presName="compNode" presStyleCnt="0"/>
      <dgm:spPr/>
    </dgm:pt>
    <dgm:pt modelId="{ACF4BFD5-4F8D-406C-BBFC-CBF131B1AF93}" type="pres">
      <dgm:prSet presAssocID="{2FB2D48D-3315-43A2-BB0F-FC036E512C22}" presName="iconBgRect" presStyleLbl="bgShp" presStyleIdx="5" presStyleCnt="6"/>
      <dgm:spPr/>
    </dgm:pt>
    <dgm:pt modelId="{1D005545-469C-4C9C-9560-5BF25DEECA76}" type="pres">
      <dgm:prSet presAssocID="{2FB2D48D-3315-43A2-BB0F-FC036E512C22}" presName="iconRect" presStyleLbl="node1" presStyleIdx="5" presStyleCnt="6"/>
      <dgm:spPr>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dgm:spPr>
      <dgm:extLst>
        <a:ext uri="{E40237B7-FDA0-4F09-8148-C483321AD2D9}">
          <dgm14:cNvPr xmlns:dgm14="http://schemas.microsoft.com/office/drawing/2010/diagram" id="0" name="" descr="Box"/>
        </a:ext>
      </dgm:extLst>
    </dgm:pt>
    <dgm:pt modelId="{74B31678-FAC8-41DE-BF3D-0AB83E057A0D}" type="pres">
      <dgm:prSet presAssocID="{2FB2D48D-3315-43A2-BB0F-FC036E512C22}" presName="spaceRect" presStyleCnt="0"/>
      <dgm:spPr/>
    </dgm:pt>
    <dgm:pt modelId="{4F275B40-EF7D-4A6B-ACEE-DDFFF767BCDB}" type="pres">
      <dgm:prSet presAssocID="{2FB2D48D-3315-43A2-BB0F-FC036E512C22}" presName="textRect" presStyleLbl="revTx" presStyleIdx="5" presStyleCnt="6">
        <dgm:presLayoutVars>
          <dgm:chMax val="1"/>
          <dgm:chPref val="1"/>
        </dgm:presLayoutVars>
      </dgm:prSet>
      <dgm:spPr/>
    </dgm:pt>
  </dgm:ptLst>
  <dgm:cxnLst>
    <dgm:cxn modelId="{E795E160-8266-4E45-ABD5-DD233C8ECB98}" type="presOf" srcId="{CEBFB2C7-FF00-4DF2-8FEA-7C5F5996B3FD}" destId="{CB289CA6-8A38-4470-9FA0-211DCACEC647}" srcOrd="0" destOrd="0" presId="urn:microsoft.com/office/officeart/2018/5/layout/IconCircleLabelList"/>
    <dgm:cxn modelId="{07480142-A771-4FE3-BF5A-73D336A2805A}" type="presOf" srcId="{90E9B6CE-802F-4676-B880-6B89F559501A}" destId="{13448FC3-6F72-4FD0-8288-B6DA8AABC91D}" srcOrd="0" destOrd="0" presId="urn:microsoft.com/office/officeart/2018/5/layout/IconCircleLabelList"/>
    <dgm:cxn modelId="{A1777364-93A9-4D79-AC45-9276E8A2BC32}" type="presOf" srcId="{52840D41-9EA6-4B7A-8C2F-06C5399A614B}" destId="{20D00DD3-1B88-431C-908E-9CAF806878F3}" srcOrd="0" destOrd="0" presId="urn:microsoft.com/office/officeart/2018/5/layout/IconCircleLabelList"/>
    <dgm:cxn modelId="{FBC23749-DC49-40C8-81DB-07C43EA9B5D2}" srcId="{52F875F1-C9BF-4ABB-ABF6-1F0FAA55363A}" destId="{52840D41-9EA6-4B7A-8C2F-06C5399A614B}" srcOrd="0" destOrd="0" parTransId="{AD3DEE96-7C70-4A20-B3DE-607360AEB242}" sibTransId="{AF1621DB-B016-4922-8DB5-17C6CC63B841}"/>
    <dgm:cxn modelId="{F455216B-2207-479B-B20D-984364D80868}" type="presOf" srcId="{63E5A620-FBF2-475B-8C64-5D51D89D9A08}" destId="{9835F79F-8173-4885-B732-2192F22425C4}" srcOrd="0" destOrd="0" presId="urn:microsoft.com/office/officeart/2018/5/layout/IconCircleLabelList"/>
    <dgm:cxn modelId="{29E6BD7F-D39F-43E2-927E-DB9EFC23B173}" srcId="{52F875F1-C9BF-4ABB-ABF6-1F0FAA55363A}" destId="{CEBFB2C7-FF00-4DF2-8FEA-7C5F5996B3FD}" srcOrd="3" destOrd="0" parTransId="{ADBE3625-B7D3-4D29-ACD8-B409DA5BF50A}" sibTransId="{BDF86784-8B50-4DBF-9A97-8518E4476B8B}"/>
    <dgm:cxn modelId="{13076581-26BE-469F-AE29-B5CEE43BDDF2}" srcId="{52F875F1-C9BF-4ABB-ABF6-1F0FAA55363A}" destId="{90E9B6CE-802F-4676-B880-6B89F559501A}" srcOrd="4" destOrd="0" parTransId="{EFB44127-992B-49D8-A34C-37FE75C0B382}" sibTransId="{8D7E748B-83AD-4495-B7C1-A7F202612F63}"/>
    <dgm:cxn modelId="{8DB6CF9D-8AFB-45C8-90F6-EADE4BFD35E4}" srcId="{52F875F1-C9BF-4ABB-ABF6-1F0FAA55363A}" destId="{2FB2D48D-3315-43A2-BB0F-FC036E512C22}" srcOrd="5" destOrd="0" parTransId="{E2609959-7EBC-4490-A244-C6DC0AB81A9D}" sibTransId="{B457F9A9-6061-49F7-B2A9-F89BF91BF8DE}"/>
    <dgm:cxn modelId="{E650F6AB-35F0-4F5C-A8AD-118EE3441A66}" srcId="{52F875F1-C9BF-4ABB-ABF6-1F0FAA55363A}" destId="{DC3CF327-62FC-412F-81D3-FAC29470D50F}" srcOrd="2" destOrd="0" parTransId="{F15545CE-6A0C-43A1-9536-B6AF89964054}" sibTransId="{EF05135D-FF09-4451-A2A3-AE6853F05515}"/>
    <dgm:cxn modelId="{410E12AC-036A-4A6F-BE9E-CBB4585659C2}" srcId="{52F875F1-C9BF-4ABB-ABF6-1F0FAA55363A}" destId="{63E5A620-FBF2-475B-8C64-5D51D89D9A08}" srcOrd="1" destOrd="0" parTransId="{DBFAE48F-2EDE-481F-84CB-4280B8B38F5E}" sibTransId="{50F5E73B-E267-4F3D-85F7-B1B07B360BD1}"/>
    <dgm:cxn modelId="{1073C0CF-F428-4D96-87BD-88E4C7B76885}" type="presOf" srcId="{2FB2D48D-3315-43A2-BB0F-FC036E512C22}" destId="{4F275B40-EF7D-4A6B-ACEE-DDFFF767BCDB}" srcOrd="0" destOrd="0" presId="urn:microsoft.com/office/officeart/2018/5/layout/IconCircleLabelList"/>
    <dgm:cxn modelId="{1A9551D8-F247-4B7A-80DC-6DEE2F09F4B9}" type="presOf" srcId="{DC3CF327-62FC-412F-81D3-FAC29470D50F}" destId="{AA7F6043-CEE5-4D1B-9C9E-E40B67586221}" srcOrd="0" destOrd="0" presId="urn:microsoft.com/office/officeart/2018/5/layout/IconCircleLabelList"/>
    <dgm:cxn modelId="{ED38F8EA-75D5-48BA-9B8E-7C8A9D1C6FC6}" type="presOf" srcId="{52F875F1-C9BF-4ABB-ABF6-1F0FAA55363A}" destId="{2FF78C17-DED9-4132-87DE-92C19E091E19}" srcOrd="0" destOrd="0" presId="urn:microsoft.com/office/officeart/2018/5/layout/IconCircleLabelList"/>
    <dgm:cxn modelId="{6AF5AC01-1209-4854-A742-5E564D3F77F0}" type="presParOf" srcId="{2FF78C17-DED9-4132-87DE-92C19E091E19}" destId="{63D28F0B-5525-4D57-9326-2FB917EA8EE5}" srcOrd="0" destOrd="0" presId="urn:microsoft.com/office/officeart/2018/5/layout/IconCircleLabelList"/>
    <dgm:cxn modelId="{5F047EF1-AF98-4D87-AA5A-8E7EAD7A51DC}" type="presParOf" srcId="{63D28F0B-5525-4D57-9326-2FB917EA8EE5}" destId="{4FC50C59-E259-4B19-A7D7-B3A041044E16}" srcOrd="0" destOrd="0" presId="urn:microsoft.com/office/officeart/2018/5/layout/IconCircleLabelList"/>
    <dgm:cxn modelId="{C9270F7E-5EED-4B36-B8AA-279A3C1286AA}" type="presParOf" srcId="{63D28F0B-5525-4D57-9326-2FB917EA8EE5}" destId="{6F8F31A0-F7DC-420A-A4C6-D3F140B6968B}" srcOrd="1" destOrd="0" presId="urn:microsoft.com/office/officeart/2018/5/layout/IconCircleLabelList"/>
    <dgm:cxn modelId="{A0891C9F-54A9-49B7-A221-E90BFAB9897A}" type="presParOf" srcId="{63D28F0B-5525-4D57-9326-2FB917EA8EE5}" destId="{7DFF0AC0-37A2-4EDF-A9C0-F0A5A499D7D7}" srcOrd="2" destOrd="0" presId="urn:microsoft.com/office/officeart/2018/5/layout/IconCircleLabelList"/>
    <dgm:cxn modelId="{8CBCA952-E5F8-457A-A841-372077BF1EC2}" type="presParOf" srcId="{63D28F0B-5525-4D57-9326-2FB917EA8EE5}" destId="{20D00DD3-1B88-431C-908E-9CAF806878F3}" srcOrd="3" destOrd="0" presId="urn:microsoft.com/office/officeart/2018/5/layout/IconCircleLabelList"/>
    <dgm:cxn modelId="{3A1E463F-E7CE-42A2-9F13-D2D082AD5289}" type="presParOf" srcId="{2FF78C17-DED9-4132-87DE-92C19E091E19}" destId="{468A5D63-4ACC-40AA-B377-32F664D2F6DA}" srcOrd="1" destOrd="0" presId="urn:microsoft.com/office/officeart/2018/5/layout/IconCircleLabelList"/>
    <dgm:cxn modelId="{3E7FF9CD-0A94-4B5A-A35B-5BC7E2DD5CD1}" type="presParOf" srcId="{2FF78C17-DED9-4132-87DE-92C19E091E19}" destId="{FEFED3FF-19F4-44EF-A76E-27BEE1A6ED31}" srcOrd="2" destOrd="0" presId="urn:microsoft.com/office/officeart/2018/5/layout/IconCircleLabelList"/>
    <dgm:cxn modelId="{435B2063-865F-454F-92C8-9E246C1B71C8}" type="presParOf" srcId="{FEFED3FF-19F4-44EF-A76E-27BEE1A6ED31}" destId="{379EA66A-1881-43FF-93F1-303A235269E0}" srcOrd="0" destOrd="0" presId="urn:microsoft.com/office/officeart/2018/5/layout/IconCircleLabelList"/>
    <dgm:cxn modelId="{E23DC1AF-53E5-4F88-AB95-B201CADE55E1}" type="presParOf" srcId="{FEFED3FF-19F4-44EF-A76E-27BEE1A6ED31}" destId="{651A7FEB-EAEC-4B16-8601-6B695063BB17}" srcOrd="1" destOrd="0" presId="urn:microsoft.com/office/officeart/2018/5/layout/IconCircleLabelList"/>
    <dgm:cxn modelId="{11F64A97-E2AC-4074-9D1B-DB0ECC177AF6}" type="presParOf" srcId="{FEFED3FF-19F4-44EF-A76E-27BEE1A6ED31}" destId="{F983698E-B7A9-4EBD-809B-1911EB8AAB0B}" srcOrd="2" destOrd="0" presId="urn:microsoft.com/office/officeart/2018/5/layout/IconCircleLabelList"/>
    <dgm:cxn modelId="{132990AA-4091-4739-A86D-65399DA9EEA0}" type="presParOf" srcId="{FEFED3FF-19F4-44EF-A76E-27BEE1A6ED31}" destId="{9835F79F-8173-4885-B732-2192F22425C4}" srcOrd="3" destOrd="0" presId="urn:microsoft.com/office/officeart/2018/5/layout/IconCircleLabelList"/>
    <dgm:cxn modelId="{3F60B700-8A64-4D8A-AF36-D0FA2B837CD9}" type="presParOf" srcId="{2FF78C17-DED9-4132-87DE-92C19E091E19}" destId="{9A201488-D2F1-44CC-9B4E-31C7886E4FAD}" srcOrd="3" destOrd="0" presId="urn:microsoft.com/office/officeart/2018/5/layout/IconCircleLabelList"/>
    <dgm:cxn modelId="{892229F0-2803-4457-93AD-7CCC8B8FBB4E}" type="presParOf" srcId="{2FF78C17-DED9-4132-87DE-92C19E091E19}" destId="{0328125E-0629-4BA8-8BA3-0A0027C7E9FC}" srcOrd="4" destOrd="0" presId="urn:microsoft.com/office/officeart/2018/5/layout/IconCircleLabelList"/>
    <dgm:cxn modelId="{0936B6AA-8BC1-4508-95E9-0A0D93CA1CD0}" type="presParOf" srcId="{0328125E-0629-4BA8-8BA3-0A0027C7E9FC}" destId="{279477C0-3F14-4758-97AE-28B7C2317D64}" srcOrd="0" destOrd="0" presId="urn:microsoft.com/office/officeart/2018/5/layout/IconCircleLabelList"/>
    <dgm:cxn modelId="{82F6126B-26C3-40C9-BD14-0D1765B64AD5}" type="presParOf" srcId="{0328125E-0629-4BA8-8BA3-0A0027C7E9FC}" destId="{C5EF067E-C5BD-4C7F-B5FE-F191D6821D73}" srcOrd="1" destOrd="0" presId="urn:microsoft.com/office/officeart/2018/5/layout/IconCircleLabelList"/>
    <dgm:cxn modelId="{DB2A1FA4-45DC-4DBD-BDFC-2D908812C931}" type="presParOf" srcId="{0328125E-0629-4BA8-8BA3-0A0027C7E9FC}" destId="{D071E7F2-3124-439D-BD6E-7ADF3C31E58B}" srcOrd="2" destOrd="0" presId="urn:microsoft.com/office/officeart/2018/5/layout/IconCircleLabelList"/>
    <dgm:cxn modelId="{4A4C40C8-0ED6-4EE9-B68F-A31F90CE307D}" type="presParOf" srcId="{0328125E-0629-4BA8-8BA3-0A0027C7E9FC}" destId="{AA7F6043-CEE5-4D1B-9C9E-E40B67586221}" srcOrd="3" destOrd="0" presId="urn:microsoft.com/office/officeart/2018/5/layout/IconCircleLabelList"/>
    <dgm:cxn modelId="{32449BB3-C0FE-42DA-89CE-71A6D5564C75}" type="presParOf" srcId="{2FF78C17-DED9-4132-87DE-92C19E091E19}" destId="{7B730D7B-D820-4375-A769-E5BACB35F357}" srcOrd="5" destOrd="0" presId="urn:microsoft.com/office/officeart/2018/5/layout/IconCircleLabelList"/>
    <dgm:cxn modelId="{0397413A-4301-460C-ACE3-69FEE179610D}" type="presParOf" srcId="{2FF78C17-DED9-4132-87DE-92C19E091E19}" destId="{8EFAA621-D052-47C4-9AC6-2CF32EBCEB93}" srcOrd="6" destOrd="0" presId="urn:microsoft.com/office/officeart/2018/5/layout/IconCircleLabelList"/>
    <dgm:cxn modelId="{B4211473-AA57-4E9D-88A0-08C6C40757FB}" type="presParOf" srcId="{8EFAA621-D052-47C4-9AC6-2CF32EBCEB93}" destId="{52697A68-EF5C-42A1-9504-DEE21995194D}" srcOrd="0" destOrd="0" presId="urn:microsoft.com/office/officeart/2018/5/layout/IconCircleLabelList"/>
    <dgm:cxn modelId="{72F540B2-9854-4B54-930F-AC43265AEE1F}" type="presParOf" srcId="{8EFAA621-D052-47C4-9AC6-2CF32EBCEB93}" destId="{3FCE24CB-7AD1-4AE8-B8FF-0B4DADA8011F}" srcOrd="1" destOrd="0" presId="urn:microsoft.com/office/officeart/2018/5/layout/IconCircleLabelList"/>
    <dgm:cxn modelId="{4CD66CFA-5033-4B71-AEB3-117EA12E142F}" type="presParOf" srcId="{8EFAA621-D052-47C4-9AC6-2CF32EBCEB93}" destId="{5BEE2051-0309-491D-BEAF-C93AB672305B}" srcOrd="2" destOrd="0" presId="urn:microsoft.com/office/officeart/2018/5/layout/IconCircleLabelList"/>
    <dgm:cxn modelId="{B21BFA2F-C1EF-4E84-970B-695CE74C45F2}" type="presParOf" srcId="{8EFAA621-D052-47C4-9AC6-2CF32EBCEB93}" destId="{CB289CA6-8A38-4470-9FA0-211DCACEC647}" srcOrd="3" destOrd="0" presId="urn:microsoft.com/office/officeart/2018/5/layout/IconCircleLabelList"/>
    <dgm:cxn modelId="{C006AB1A-CB24-4F3D-9644-91765F6D3072}" type="presParOf" srcId="{2FF78C17-DED9-4132-87DE-92C19E091E19}" destId="{106DD707-813B-4DC6-A0E5-D98434FBD657}" srcOrd="7" destOrd="0" presId="urn:microsoft.com/office/officeart/2018/5/layout/IconCircleLabelList"/>
    <dgm:cxn modelId="{83375FF2-72A4-486C-8E0F-8F66D286ED1C}" type="presParOf" srcId="{2FF78C17-DED9-4132-87DE-92C19E091E19}" destId="{36337C0E-85D1-4ADB-9DA4-A3821B608F6D}" srcOrd="8" destOrd="0" presId="urn:microsoft.com/office/officeart/2018/5/layout/IconCircleLabelList"/>
    <dgm:cxn modelId="{B5E336F6-839D-4813-ABFD-E44A9DC36019}" type="presParOf" srcId="{36337C0E-85D1-4ADB-9DA4-A3821B608F6D}" destId="{FDCD66D5-273B-4E37-8D57-4681D13F880B}" srcOrd="0" destOrd="0" presId="urn:microsoft.com/office/officeart/2018/5/layout/IconCircleLabelList"/>
    <dgm:cxn modelId="{8F7475A9-A277-452D-BD89-7D9F6C51CDC1}" type="presParOf" srcId="{36337C0E-85D1-4ADB-9DA4-A3821B608F6D}" destId="{3E95A439-D6E0-4581-B1FD-B2CCBAA9772F}" srcOrd="1" destOrd="0" presId="urn:microsoft.com/office/officeart/2018/5/layout/IconCircleLabelList"/>
    <dgm:cxn modelId="{243E2E9F-C5F1-4903-BF56-928FC3F2CF89}" type="presParOf" srcId="{36337C0E-85D1-4ADB-9DA4-A3821B608F6D}" destId="{B6203265-A634-4C91-A901-79046AAC39C5}" srcOrd="2" destOrd="0" presId="urn:microsoft.com/office/officeart/2018/5/layout/IconCircleLabelList"/>
    <dgm:cxn modelId="{1F7283B0-D305-4C3B-B3F2-DE07F911C2BA}" type="presParOf" srcId="{36337C0E-85D1-4ADB-9DA4-A3821B608F6D}" destId="{13448FC3-6F72-4FD0-8288-B6DA8AABC91D}" srcOrd="3" destOrd="0" presId="urn:microsoft.com/office/officeart/2018/5/layout/IconCircleLabelList"/>
    <dgm:cxn modelId="{AFB7E5B5-F3D2-400D-B05A-BE03A1516D49}" type="presParOf" srcId="{2FF78C17-DED9-4132-87DE-92C19E091E19}" destId="{6AC95CF0-E666-4BFF-A02F-1C20CBD08E25}" srcOrd="9" destOrd="0" presId="urn:microsoft.com/office/officeart/2018/5/layout/IconCircleLabelList"/>
    <dgm:cxn modelId="{3C01C488-300C-4C72-AA2D-51BE520DF946}" type="presParOf" srcId="{2FF78C17-DED9-4132-87DE-92C19E091E19}" destId="{0D4EAB03-2F30-43F0-B5BA-78902CAC7020}" srcOrd="10" destOrd="0" presId="urn:microsoft.com/office/officeart/2018/5/layout/IconCircleLabelList"/>
    <dgm:cxn modelId="{7666D34C-FCCE-4E2D-8F87-9F6ADB3F6425}" type="presParOf" srcId="{0D4EAB03-2F30-43F0-B5BA-78902CAC7020}" destId="{ACF4BFD5-4F8D-406C-BBFC-CBF131B1AF93}" srcOrd="0" destOrd="0" presId="urn:microsoft.com/office/officeart/2018/5/layout/IconCircleLabelList"/>
    <dgm:cxn modelId="{16A9CAF2-E387-469D-8E76-819A5D0ED4F6}" type="presParOf" srcId="{0D4EAB03-2F30-43F0-B5BA-78902CAC7020}" destId="{1D005545-469C-4C9C-9560-5BF25DEECA76}" srcOrd="1" destOrd="0" presId="urn:microsoft.com/office/officeart/2018/5/layout/IconCircleLabelList"/>
    <dgm:cxn modelId="{62F592F4-F153-4580-81FB-AB3F5C773B86}" type="presParOf" srcId="{0D4EAB03-2F30-43F0-B5BA-78902CAC7020}" destId="{74B31678-FAC8-41DE-BF3D-0AB83E057A0D}" srcOrd="2" destOrd="0" presId="urn:microsoft.com/office/officeart/2018/5/layout/IconCircleLabelList"/>
    <dgm:cxn modelId="{F75E7D6D-066B-4230-8FB9-7A855170DA13}" type="presParOf" srcId="{0D4EAB03-2F30-43F0-B5BA-78902CAC7020}" destId="{4F275B40-EF7D-4A6B-ACEE-DDFFF767BCDB}"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B6103B-F7F9-4951-9ED1-2D7C643AA2C4}">
      <dsp:nvSpPr>
        <dsp:cNvPr id="0" name=""/>
        <dsp:cNvSpPr/>
      </dsp:nvSpPr>
      <dsp:spPr>
        <a:xfrm>
          <a:off x="7160150" y="1262360"/>
          <a:ext cx="91440" cy="502722"/>
        </a:xfrm>
        <a:custGeom>
          <a:avLst/>
          <a:gdLst/>
          <a:ahLst/>
          <a:cxnLst/>
          <a:rect l="0" t="0" r="0" b="0"/>
          <a:pathLst>
            <a:path>
              <a:moveTo>
                <a:pt x="45720" y="0"/>
              </a:moveTo>
              <a:lnTo>
                <a:pt x="45720" y="50272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CB80DCF-2C71-49DA-9FFD-13EA14966901}">
      <dsp:nvSpPr>
        <dsp:cNvPr id="0" name=""/>
        <dsp:cNvSpPr/>
      </dsp:nvSpPr>
      <dsp:spPr>
        <a:xfrm>
          <a:off x="5047469" y="1262360"/>
          <a:ext cx="91440" cy="502722"/>
        </a:xfrm>
        <a:custGeom>
          <a:avLst/>
          <a:gdLst/>
          <a:ahLst/>
          <a:cxnLst/>
          <a:rect l="0" t="0" r="0" b="0"/>
          <a:pathLst>
            <a:path>
              <a:moveTo>
                <a:pt x="45720" y="0"/>
              </a:moveTo>
              <a:lnTo>
                <a:pt x="45720" y="50272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F81457-1F58-42B1-9276-94EDE22CBB0B}">
      <dsp:nvSpPr>
        <dsp:cNvPr id="0" name=""/>
        <dsp:cNvSpPr/>
      </dsp:nvSpPr>
      <dsp:spPr>
        <a:xfrm>
          <a:off x="3547" y="164726"/>
          <a:ext cx="1728557" cy="10976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2AF8D2-C3EF-44E3-9FC1-2A3DFDAF9114}">
      <dsp:nvSpPr>
        <dsp:cNvPr id="0" name=""/>
        <dsp:cNvSpPr/>
      </dsp:nvSpPr>
      <dsp:spPr>
        <a:xfrm>
          <a:off x="195609" y="347185"/>
          <a:ext cx="1728557" cy="109763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Specs</a:t>
          </a:r>
        </a:p>
      </dsp:txBody>
      <dsp:txXfrm>
        <a:off x="227758" y="379334"/>
        <a:ext cx="1664259" cy="1033336"/>
      </dsp:txXfrm>
    </dsp:sp>
    <dsp:sp modelId="{F8326489-38E6-4DE6-943F-8786B6670A48}">
      <dsp:nvSpPr>
        <dsp:cNvPr id="0" name=""/>
        <dsp:cNvSpPr/>
      </dsp:nvSpPr>
      <dsp:spPr>
        <a:xfrm>
          <a:off x="2116228" y="164726"/>
          <a:ext cx="1728557" cy="10976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1CE8B9-41B8-4A1B-9B67-B65144E6D7A4}">
      <dsp:nvSpPr>
        <dsp:cNvPr id="0" name=""/>
        <dsp:cNvSpPr/>
      </dsp:nvSpPr>
      <dsp:spPr>
        <a:xfrm>
          <a:off x="2308290" y="347185"/>
          <a:ext cx="1728557" cy="109763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Arch design – HDL</a:t>
          </a:r>
        </a:p>
      </dsp:txBody>
      <dsp:txXfrm>
        <a:off x="2340439" y="379334"/>
        <a:ext cx="1664259" cy="1033336"/>
      </dsp:txXfrm>
    </dsp:sp>
    <dsp:sp modelId="{0C35CD0B-2E97-44D7-B41B-9AAB710D9887}">
      <dsp:nvSpPr>
        <dsp:cNvPr id="0" name=""/>
        <dsp:cNvSpPr/>
      </dsp:nvSpPr>
      <dsp:spPr>
        <a:xfrm>
          <a:off x="4228910" y="164726"/>
          <a:ext cx="1728557" cy="10976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D95463-C4FA-4C8A-973A-12D2C28D9A9D}">
      <dsp:nvSpPr>
        <dsp:cNvPr id="0" name=""/>
        <dsp:cNvSpPr/>
      </dsp:nvSpPr>
      <dsp:spPr>
        <a:xfrm>
          <a:off x="4420972" y="347185"/>
          <a:ext cx="1728557" cy="109763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Logic Design – RTL</a:t>
          </a:r>
        </a:p>
      </dsp:txBody>
      <dsp:txXfrm>
        <a:off x="4453121" y="379334"/>
        <a:ext cx="1664259" cy="1033336"/>
      </dsp:txXfrm>
    </dsp:sp>
    <dsp:sp modelId="{626D7CDD-CA9C-45CE-89B6-325ED518A8B8}">
      <dsp:nvSpPr>
        <dsp:cNvPr id="0" name=""/>
        <dsp:cNvSpPr/>
      </dsp:nvSpPr>
      <dsp:spPr>
        <a:xfrm>
          <a:off x="4228910" y="1765082"/>
          <a:ext cx="1728557" cy="1097634"/>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613876-7528-434E-9951-34AE75CE6F9C}">
      <dsp:nvSpPr>
        <dsp:cNvPr id="0" name=""/>
        <dsp:cNvSpPr/>
      </dsp:nvSpPr>
      <dsp:spPr>
        <a:xfrm>
          <a:off x="4420972" y="1947541"/>
          <a:ext cx="1728557" cy="1097634"/>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err="1"/>
            <a:t>Verif</a:t>
          </a:r>
        </a:p>
      </dsp:txBody>
      <dsp:txXfrm>
        <a:off x="4453121" y="1979690"/>
        <a:ext cx="1664259" cy="1033336"/>
      </dsp:txXfrm>
    </dsp:sp>
    <dsp:sp modelId="{2494D28F-309C-4EF3-9709-FAAF9B3680C3}">
      <dsp:nvSpPr>
        <dsp:cNvPr id="0" name=""/>
        <dsp:cNvSpPr/>
      </dsp:nvSpPr>
      <dsp:spPr>
        <a:xfrm>
          <a:off x="6341591" y="164726"/>
          <a:ext cx="1728557" cy="10976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45755C-957A-49CE-9A38-E05575ED0C9D}">
      <dsp:nvSpPr>
        <dsp:cNvPr id="0" name=""/>
        <dsp:cNvSpPr/>
      </dsp:nvSpPr>
      <dsp:spPr>
        <a:xfrm>
          <a:off x="6533653" y="347185"/>
          <a:ext cx="1728557" cy="109763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Phy des – </a:t>
          </a:r>
          <a:r>
            <a:rPr lang="en-US" sz="2100" kern="1200" err="1"/>
            <a:t>floormapping</a:t>
          </a:r>
        </a:p>
      </dsp:txBody>
      <dsp:txXfrm>
        <a:off x="6565802" y="379334"/>
        <a:ext cx="1664259" cy="1033336"/>
      </dsp:txXfrm>
    </dsp:sp>
    <dsp:sp modelId="{836008B2-3221-464B-8EE8-EE377A7B3067}">
      <dsp:nvSpPr>
        <dsp:cNvPr id="0" name=""/>
        <dsp:cNvSpPr/>
      </dsp:nvSpPr>
      <dsp:spPr>
        <a:xfrm>
          <a:off x="6341591" y="1765082"/>
          <a:ext cx="1728557" cy="1097634"/>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AD5A30-20CD-4CE9-A35A-2BF9490A7A2E}">
      <dsp:nvSpPr>
        <dsp:cNvPr id="0" name=""/>
        <dsp:cNvSpPr/>
      </dsp:nvSpPr>
      <dsp:spPr>
        <a:xfrm>
          <a:off x="6533653" y="1947541"/>
          <a:ext cx="1728557" cy="1097634"/>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Ver - pin</a:t>
          </a:r>
          <a:r>
            <a:rPr lang="en-US" sz="2100" kern="1200">
              <a:latin typeface="Calibri Light" panose="020F0302020204030204"/>
            </a:rPr>
            <a:t> </a:t>
          </a:r>
          <a:endParaRPr lang="en-US" sz="2100" kern="1200"/>
        </a:p>
      </dsp:txBody>
      <dsp:txXfrm>
        <a:off x="6565802" y="1979690"/>
        <a:ext cx="1664259" cy="1033336"/>
      </dsp:txXfrm>
    </dsp:sp>
    <dsp:sp modelId="{4FDC55E2-6604-4CFD-A728-2F67807C8AE5}">
      <dsp:nvSpPr>
        <dsp:cNvPr id="0" name=""/>
        <dsp:cNvSpPr/>
      </dsp:nvSpPr>
      <dsp:spPr>
        <a:xfrm>
          <a:off x="8454273" y="164726"/>
          <a:ext cx="1728557" cy="10976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19DA7A-2CF8-4C8E-9773-06F79F518296}">
      <dsp:nvSpPr>
        <dsp:cNvPr id="0" name=""/>
        <dsp:cNvSpPr/>
      </dsp:nvSpPr>
      <dsp:spPr>
        <a:xfrm>
          <a:off x="8646335" y="347185"/>
          <a:ext cx="1728557" cy="109763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err="1"/>
            <a:t>Fabbing</a:t>
          </a:r>
        </a:p>
      </dsp:txBody>
      <dsp:txXfrm>
        <a:off x="8678484" y="379334"/>
        <a:ext cx="1664259" cy="10333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C50C59-E259-4B19-A7D7-B3A041044E16}">
      <dsp:nvSpPr>
        <dsp:cNvPr id="0" name=""/>
        <dsp:cNvSpPr/>
      </dsp:nvSpPr>
      <dsp:spPr>
        <a:xfrm>
          <a:off x="311379" y="982817"/>
          <a:ext cx="969328" cy="96932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8F31A0-F7DC-420A-A4C6-D3F140B6968B}">
      <dsp:nvSpPr>
        <dsp:cNvPr id="0" name=""/>
        <dsp:cNvSpPr/>
      </dsp:nvSpPr>
      <dsp:spPr>
        <a:xfrm>
          <a:off x="517957" y="1189395"/>
          <a:ext cx="556171" cy="5561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D00DD3-1B88-431C-908E-9CAF806878F3}">
      <dsp:nvSpPr>
        <dsp:cNvPr id="0" name=""/>
        <dsp:cNvSpPr/>
      </dsp:nvSpPr>
      <dsp:spPr>
        <a:xfrm>
          <a:off x="1512" y="2254067"/>
          <a:ext cx="1589062" cy="95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Kubernetes and Docker are </a:t>
          </a:r>
          <a:r>
            <a:rPr lang="en-US" sz="1100" u="sng" kern="1200"/>
            <a:t>way slower</a:t>
          </a:r>
          <a:r>
            <a:rPr lang="en-US" sz="1100" kern="1200"/>
            <a:t> than Linux because they duplicate both the storage and networking layers.</a:t>
          </a:r>
        </a:p>
      </dsp:txBody>
      <dsp:txXfrm>
        <a:off x="1512" y="2254067"/>
        <a:ext cx="1589062" cy="955920"/>
      </dsp:txXfrm>
    </dsp:sp>
    <dsp:sp modelId="{379EA66A-1881-43FF-93F1-303A235269E0}">
      <dsp:nvSpPr>
        <dsp:cNvPr id="0" name=""/>
        <dsp:cNvSpPr/>
      </dsp:nvSpPr>
      <dsp:spPr>
        <a:xfrm>
          <a:off x="2178527" y="982817"/>
          <a:ext cx="969328" cy="96932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1A7FEB-EAEC-4B16-8601-6B695063BB17}">
      <dsp:nvSpPr>
        <dsp:cNvPr id="0" name=""/>
        <dsp:cNvSpPr/>
      </dsp:nvSpPr>
      <dsp:spPr>
        <a:xfrm>
          <a:off x="2385105" y="1189395"/>
          <a:ext cx="556171" cy="5561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35F79F-8173-4885-B732-2192F22425C4}">
      <dsp:nvSpPr>
        <dsp:cNvPr id="0" name=""/>
        <dsp:cNvSpPr/>
      </dsp:nvSpPr>
      <dsp:spPr>
        <a:xfrm>
          <a:off x="1868660" y="2254067"/>
          <a:ext cx="1589062" cy="95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NanoVMs </a:t>
          </a:r>
          <a:r>
            <a:rPr lang="en-US" sz="1100" kern="1200">
              <a:hlinkClick xmlns:r="http://schemas.openxmlformats.org/officeDocument/2006/relationships" r:id="rId5"/>
            </a:rPr>
            <a:t>Nanos</a:t>
          </a:r>
          <a:r>
            <a:rPr lang="en-US" sz="1100" kern="1200"/>
            <a:t> relies on the underlying infrastructures existing network primitives so it isn't just faster than containers - it's faster than Linux itself.</a:t>
          </a:r>
        </a:p>
      </dsp:txBody>
      <dsp:txXfrm>
        <a:off x="1868660" y="2254067"/>
        <a:ext cx="1589062" cy="955920"/>
      </dsp:txXfrm>
    </dsp:sp>
    <dsp:sp modelId="{279477C0-3F14-4758-97AE-28B7C2317D64}">
      <dsp:nvSpPr>
        <dsp:cNvPr id="0" name=""/>
        <dsp:cNvSpPr/>
      </dsp:nvSpPr>
      <dsp:spPr>
        <a:xfrm>
          <a:off x="4045676" y="982817"/>
          <a:ext cx="969328" cy="96932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EF067E-C5BD-4C7F-B5FE-F191D6821D73}">
      <dsp:nvSpPr>
        <dsp:cNvPr id="0" name=""/>
        <dsp:cNvSpPr/>
      </dsp:nvSpPr>
      <dsp:spPr>
        <a:xfrm>
          <a:off x="4252254" y="1189395"/>
          <a:ext cx="556171" cy="556171"/>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7F6043-CEE5-4D1B-9C9E-E40B67586221}">
      <dsp:nvSpPr>
        <dsp:cNvPr id="0" name=""/>
        <dsp:cNvSpPr/>
      </dsp:nvSpPr>
      <dsp:spPr>
        <a:xfrm>
          <a:off x="3735809" y="2254067"/>
          <a:ext cx="1589062" cy="95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Unikernels can run 2X as fast as Linux on GCP and 3X as fast on AWS.</a:t>
          </a:r>
        </a:p>
      </dsp:txBody>
      <dsp:txXfrm>
        <a:off x="3735809" y="2254067"/>
        <a:ext cx="1589062" cy="955920"/>
      </dsp:txXfrm>
    </dsp:sp>
    <dsp:sp modelId="{52697A68-EF5C-42A1-9504-DEE21995194D}">
      <dsp:nvSpPr>
        <dsp:cNvPr id="0" name=""/>
        <dsp:cNvSpPr/>
      </dsp:nvSpPr>
      <dsp:spPr>
        <a:xfrm>
          <a:off x="5912824" y="982817"/>
          <a:ext cx="969328" cy="96932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CE24CB-7AD1-4AE8-B8FF-0B4DADA8011F}">
      <dsp:nvSpPr>
        <dsp:cNvPr id="0" name=""/>
        <dsp:cNvSpPr/>
      </dsp:nvSpPr>
      <dsp:spPr>
        <a:xfrm>
          <a:off x="6119402" y="1189395"/>
          <a:ext cx="556171" cy="556171"/>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289CA6-8A38-4470-9FA0-211DCACEC647}">
      <dsp:nvSpPr>
        <dsp:cNvPr id="0" name=""/>
        <dsp:cNvSpPr/>
      </dsp:nvSpPr>
      <dsp:spPr>
        <a:xfrm>
          <a:off x="5602957" y="2254067"/>
          <a:ext cx="1589062" cy="95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Unikernels remove layers of abstractions while containers add them.</a:t>
          </a:r>
        </a:p>
      </dsp:txBody>
      <dsp:txXfrm>
        <a:off x="5602957" y="2254067"/>
        <a:ext cx="1589062" cy="955920"/>
      </dsp:txXfrm>
    </dsp:sp>
    <dsp:sp modelId="{FDCD66D5-273B-4E37-8D57-4681D13F880B}">
      <dsp:nvSpPr>
        <dsp:cNvPr id="0" name=""/>
        <dsp:cNvSpPr/>
      </dsp:nvSpPr>
      <dsp:spPr>
        <a:xfrm>
          <a:off x="7779973" y="982817"/>
          <a:ext cx="969328" cy="969328"/>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95A439-D6E0-4581-B1FD-B2CCBAA9772F}">
      <dsp:nvSpPr>
        <dsp:cNvPr id="0" name=""/>
        <dsp:cNvSpPr/>
      </dsp:nvSpPr>
      <dsp:spPr>
        <a:xfrm>
          <a:off x="7986551" y="1189395"/>
          <a:ext cx="556171" cy="556171"/>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448FC3-6F72-4FD0-8288-B6DA8AABC91D}">
      <dsp:nvSpPr>
        <dsp:cNvPr id="0" name=""/>
        <dsp:cNvSpPr/>
      </dsp:nvSpPr>
      <dsp:spPr>
        <a:xfrm>
          <a:off x="7470105" y="2254067"/>
          <a:ext cx="1589062" cy="95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Unikernels use the cloud as the orchestration platform and don't require an external one like K8S.</a:t>
          </a:r>
        </a:p>
      </dsp:txBody>
      <dsp:txXfrm>
        <a:off x="7470105" y="2254067"/>
        <a:ext cx="1589062" cy="955920"/>
      </dsp:txXfrm>
    </dsp:sp>
    <dsp:sp modelId="{ACF4BFD5-4F8D-406C-BBFC-CBF131B1AF93}">
      <dsp:nvSpPr>
        <dsp:cNvPr id="0" name=""/>
        <dsp:cNvSpPr/>
      </dsp:nvSpPr>
      <dsp:spPr>
        <a:xfrm>
          <a:off x="9647121" y="982817"/>
          <a:ext cx="969328" cy="96932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005545-469C-4C9C-9560-5BF25DEECA76}">
      <dsp:nvSpPr>
        <dsp:cNvPr id="0" name=""/>
        <dsp:cNvSpPr/>
      </dsp:nvSpPr>
      <dsp:spPr>
        <a:xfrm>
          <a:off x="9853699" y="1189395"/>
          <a:ext cx="556171" cy="556171"/>
        </a:xfrm>
        <a:prstGeom prst="rect">
          <a:avLst/>
        </a:prstGeom>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275B40-EF7D-4A6B-ACEE-DDFFF767BCDB}">
      <dsp:nvSpPr>
        <dsp:cNvPr id="0" name=""/>
        <dsp:cNvSpPr/>
      </dsp:nvSpPr>
      <dsp:spPr>
        <a:xfrm>
          <a:off x="9337254" y="2254067"/>
          <a:ext cx="1589062" cy="95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Unikernels are </a:t>
          </a:r>
          <a:r>
            <a:rPr lang="en-US" sz="1100" u="sng" kern="1200"/>
            <a:t>way easier</a:t>
          </a:r>
          <a:r>
            <a:rPr lang="en-US" sz="1100" kern="1200"/>
            <a:t> to debug than containers.</a:t>
          </a:r>
        </a:p>
      </dsp:txBody>
      <dsp:txXfrm>
        <a:off x="9337254" y="2254067"/>
        <a:ext cx="1589062" cy="95592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817F6-CF23-4B33-938C-3B3A04AC340F}" type="datetimeFigureOut">
              <a:rPr lang="en-IN" smtClean="0"/>
              <a:t>14-04-2023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6871FA-D56E-4C73-AE7A-2B35814D3290}" type="slidenum">
              <a:rPr lang="en-IN" smtClean="0"/>
              <a:t>‹#›</a:t>
            </a:fld>
            <a:endParaRPr lang="en-IN"/>
          </a:p>
        </p:txBody>
      </p:sp>
    </p:spTree>
    <p:extLst>
      <p:ext uri="{BB962C8B-B14F-4D97-AF65-F5344CB8AC3E}">
        <p14:creationId xmlns:p14="http://schemas.microsoft.com/office/powerpoint/2010/main" val="918202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56871FA-D56E-4C73-AE7A-2B35814D3290}" type="slidenum">
              <a:rPr lang="en-IN" smtClean="0"/>
              <a:t>1</a:t>
            </a:fld>
            <a:endParaRPr lang="en-IN"/>
          </a:p>
        </p:txBody>
      </p:sp>
    </p:spTree>
    <p:extLst>
      <p:ext uri="{BB962C8B-B14F-4D97-AF65-F5344CB8AC3E}">
        <p14:creationId xmlns:p14="http://schemas.microsoft.com/office/powerpoint/2010/main" val="2940255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56871FA-D56E-4C73-AE7A-2B35814D3290}" type="slidenum">
              <a:rPr lang="en-IN" smtClean="0"/>
              <a:t>24</a:t>
            </a:fld>
            <a:endParaRPr lang="en-IN"/>
          </a:p>
        </p:txBody>
      </p:sp>
    </p:spTree>
    <p:extLst>
      <p:ext uri="{BB962C8B-B14F-4D97-AF65-F5344CB8AC3E}">
        <p14:creationId xmlns:p14="http://schemas.microsoft.com/office/powerpoint/2010/main" val="2551574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Discussion : vs System76 (POP-OS)</a:t>
            </a:r>
          </a:p>
          <a:p>
            <a:endParaRPr lang="en-IN"/>
          </a:p>
          <a:p>
            <a:r>
              <a:rPr lang="en-IN"/>
              <a:t>Nirav Patel – LTT – </a:t>
            </a:r>
          </a:p>
          <a:p>
            <a:r>
              <a:rPr lang="en-IN"/>
              <a:t>   Which processor to buy… Whichever you want!</a:t>
            </a:r>
            <a:br>
              <a:rPr lang="en-IN"/>
            </a:br>
            <a:r>
              <a:rPr lang="en-IN"/>
              <a:t>   Which one would you buy.. Whichever like</a:t>
            </a:r>
          </a:p>
          <a:p>
            <a:endParaRPr lang="en-IN"/>
          </a:p>
        </p:txBody>
      </p:sp>
      <p:sp>
        <p:nvSpPr>
          <p:cNvPr id="4" name="Slide Number Placeholder 3"/>
          <p:cNvSpPr>
            <a:spLocks noGrp="1"/>
          </p:cNvSpPr>
          <p:nvPr>
            <p:ph type="sldNum" sz="quarter" idx="5"/>
          </p:nvPr>
        </p:nvSpPr>
        <p:spPr/>
        <p:txBody>
          <a:bodyPr/>
          <a:lstStyle/>
          <a:p>
            <a:fld id="{356871FA-D56E-4C73-AE7A-2B35814D3290}" type="slidenum">
              <a:rPr lang="en-IN" smtClean="0"/>
              <a:t>37</a:t>
            </a:fld>
            <a:endParaRPr lang="en-IN"/>
          </a:p>
        </p:txBody>
      </p:sp>
    </p:spTree>
    <p:extLst>
      <p:ext uri="{BB962C8B-B14F-4D97-AF65-F5344CB8AC3E}">
        <p14:creationId xmlns:p14="http://schemas.microsoft.com/office/powerpoint/2010/main" val="3286706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Discussion : vs System76 (POP-OS)</a:t>
            </a:r>
          </a:p>
          <a:p>
            <a:endParaRPr lang="en-IN"/>
          </a:p>
          <a:p>
            <a:r>
              <a:rPr lang="en-IN"/>
              <a:t>Nirav Patel – LTT – </a:t>
            </a:r>
          </a:p>
          <a:p>
            <a:r>
              <a:rPr lang="en-IN"/>
              <a:t>   Which processor to buy… Whichever you want!</a:t>
            </a:r>
            <a:br>
              <a:rPr lang="en-IN"/>
            </a:br>
            <a:r>
              <a:rPr lang="en-IN"/>
              <a:t>   Which one would you buy.. Whichever like</a:t>
            </a:r>
          </a:p>
          <a:p>
            <a:endParaRPr lang="en-IN"/>
          </a:p>
        </p:txBody>
      </p:sp>
      <p:sp>
        <p:nvSpPr>
          <p:cNvPr id="4" name="Slide Number Placeholder 3"/>
          <p:cNvSpPr>
            <a:spLocks noGrp="1"/>
          </p:cNvSpPr>
          <p:nvPr>
            <p:ph type="sldNum" sz="quarter" idx="5"/>
          </p:nvPr>
        </p:nvSpPr>
        <p:spPr/>
        <p:txBody>
          <a:bodyPr/>
          <a:lstStyle/>
          <a:p>
            <a:fld id="{356871FA-D56E-4C73-AE7A-2B35814D3290}" type="slidenum">
              <a:rPr lang="en-IN" smtClean="0"/>
              <a:t>38</a:t>
            </a:fld>
            <a:endParaRPr lang="en-IN"/>
          </a:p>
        </p:txBody>
      </p:sp>
    </p:spTree>
    <p:extLst>
      <p:ext uri="{BB962C8B-B14F-4D97-AF65-F5344CB8AC3E}">
        <p14:creationId xmlns:p14="http://schemas.microsoft.com/office/powerpoint/2010/main" val="11848121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56871FA-D56E-4C73-AE7A-2B35814D3290}" type="slidenum">
              <a:rPr lang="en-IN" smtClean="0"/>
              <a:t>41</a:t>
            </a:fld>
            <a:endParaRPr lang="en-IN"/>
          </a:p>
        </p:txBody>
      </p:sp>
    </p:spTree>
    <p:extLst>
      <p:ext uri="{BB962C8B-B14F-4D97-AF65-F5344CB8AC3E}">
        <p14:creationId xmlns:p14="http://schemas.microsoft.com/office/powerpoint/2010/main" val="2490116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56871FA-D56E-4C73-AE7A-2B35814D3290}" type="slidenum">
              <a:rPr lang="en-IN" smtClean="0"/>
              <a:t>44</a:t>
            </a:fld>
            <a:endParaRPr lang="en-IN"/>
          </a:p>
        </p:txBody>
      </p:sp>
    </p:spTree>
    <p:extLst>
      <p:ext uri="{BB962C8B-B14F-4D97-AF65-F5344CB8AC3E}">
        <p14:creationId xmlns:p14="http://schemas.microsoft.com/office/powerpoint/2010/main" val="4273479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56871FA-D56E-4C73-AE7A-2B35814D3290}" type="slidenum">
              <a:rPr lang="en-IN" smtClean="0"/>
              <a:t>3</a:t>
            </a:fld>
            <a:endParaRPr lang="en-IN"/>
          </a:p>
        </p:txBody>
      </p:sp>
    </p:spTree>
    <p:extLst>
      <p:ext uri="{BB962C8B-B14F-4D97-AF65-F5344CB8AC3E}">
        <p14:creationId xmlns:p14="http://schemas.microsoft.com/office/powerpoint/2010/main" val="1466646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LTT memory video – Micron factory</a:t>
            </a:r>
          </a:p>
          <a:p>
            <a:endParaRPr lang="en-US"/>
          </a:p>
          <a:p>
            <a:r>
              <a:rPr lang="en-US" err="1"/>
              <a:t>Tenstorrent</a:t>
            </a:r>
            <a:r>
              <a:rPr lang="en-US"/>
              <a:t> </a:t>
            </a:r>
            <a:r>
              <a:rPr lang="en-US" err="1"/>
              <a:t>risc</a:t>
            </a:r>
            <a:r>
              <a:rPr lang="en-US"/>
              <a:t>-v chips</a:t>
            </a:r>
          </a:p>
          <a:p>
            <a:endParaRPr lang="en-IN"/>
          </a:p>
        </p:txBody>
      </p:sp>
      <p:sp>
        <p:nvSpPr>
          <p:cNvPr id="4" name="Slide Number Placeholder 3"/>
          <p:cNvSpPr>
            <a:spLocks noGrp="1"/>
          </p:cNvSpPr>
          <p:nvPr>
            <p:ph type="sldNum" sz="quarter" idx="5"/>
          </p:nvPr>
        </p:nvSpPr>
        <p:spPr/>
        <p:txBody>
          <a:bodyPr/>
          <a:lstStyle/>
          <a:p>
            <a:fld id="{356871FA-D56E-4C73-AE7A-2B35814D3290}" type="slidenum">
              <a:rPr lang="en-IN" smtClean="0"/>
              <a:t>5</a:t>
            </a:fld>
            <a:endParaRPr lang="en-IN"/>
          </a:p>
        </p:txBody>
      </p:sp>
    </p:spTree>
    <p:extLst>
      <p:ext uri="{BB962C8B-B14F-4D97-AF65-F5344CB8AC3E}">
        <p14:creationId xmlns:p14="http://schemas.microsoft.com/office/powerpoint/2010/main" val="3717419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Quiz: major elements used in chip manufacturing..?</a:t>
            </a:r>
            <a:endParaRPr lang="en-IN"/>
          </a:p>
        </p:txBody>
      </p:sp>
      <p:sp>
        <p:nvSpPr>
          <p:cNvPr id="4" name="Slide Number Placeholder 3"/>
          <p:cNvSpPr>
            <a:spLocks noGrp="1"/>
          </p:cNvSpPr>
          <p:nvPr>
            <p:ph type="sldNum" sz="quarter" idx="5"/>
          </p:nvPr>
        </p:nvSpPr>
        <p:spPr/>
        <p:txBody>
          <a:bodyPr/>
          <a:lstStyle/>
          <a:p>
            <a:fld id="{356871FA-D56E-4C73-AE7A-2B35814D3290}" type="slidenum">
              <a:rPr lang="en-IN" smtClean="0"/>
              <a:t>7</a:t>
            </a:fld>
            <a:endParaRPr lang="en-IN"/>
          </a:p>
        </p:txBody>
      </p:sp>
    </p:spTree>
    <p:extLst>
      <p:ext uri="{BB962C8B-B14F-4D97-AF65-F5344CB8AC3E}">
        <p14:creationId xmlns:p14="http://schemas.microsoft.com/office/powerpoint/2010/main" val="1334608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56871FA-D56E-4C73-AE7A-2B35814D3290}" type="slidenum">
              <a:rPr lang="en-IN" smtClean="0"/>
              <a:t>9</a:t>
            </a:fld>
            <a:endParaRPr lang="en-IN"/>
          </a:p>
        </p:txBody>
      </p:sp>
    </p:spTree>
    <p:extLst>
      <p:ext uri="{BB962C8B-B14F-4D97-AF65-F5344CB8AC3E}">
        <p14:creationId xmlns:p14="http://schemas.microsoft.com/office/powerpoint/2010/main" val="1193224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56871FA-D56E-4C73-AE7A-2B35814D3290}" type="slidenum">
              <a:rPr lang="en-IN" smtClean="0"/>
              <a:t>10</a:t>
            </a:fld>
            <a:endParaRPr lang="en-IN"/>
          </a:p>
        </p:txBody>
      </p:sp>
    </p:spTree>
    <p:extLst>
      <p:ext uri="{BB962C8B-B14F-4D97-AF65-F5344CB8AC3E}">
        <p14:creationId xmlns:p14="http://schemas.microsoft.com/office/powerpoint/2010/main" val="4128836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56871FA-D56E-4C73-AE7A-2B35814D3290}" type="slidenum">
              <a:rPr lang="en-IN" smtClean="0"/>
              <a:t>11</a:t>
            </a:fld>
            <a:endParaRPr lang="en-IN"/>
          </a:p>
        </p:txBody>
      </p:sp>
    </p:spTree>
    <p:extLst>
      <p:ext uri="{BB962C8B-B14F-4D97-AF65-F5344CB8AC3E}">
        <p14:creationId xmlns:p14="http://schemas.microsoft.com/office/powerpoint/2010/main" val="3413000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56871FA-D56E-4C73-AE7A-2B35814D3290}" type="slidenum">
              <a:rPr lang="en-IN" smtClean="0"/>
              <a:t>21</a:t>
            </a:fld>
            <a:endParaRPr lang="en-IN"/>
          </a:p>
        </p:txBody>
      </p:sp>
    </p:spTree>
    <p:extLst>
      <p:ext uri="{BB962C8B-B14F-4D97-AF65-F5344CB8AC3E}">
        <p14:creationId xmlns:p14="http://schemas.microsoft.com/office/powerpoint/2010/main" val="1165640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Redox, QNX</a:t>
            </a:r>
            <a:endParaRPr lang="en-IN"/>
          </a:p>
        </p:txBody>
      </p:sp>
      <p:sp>
        <p:nvSpPr>
          <p:cNvPr id="4" name="Slide Number Placeholder 3"/>
          <p:cNvSpPr>
            <a:spLocks noGrp="1"/>
          </p:cNvSpPr>
          <p:nvPr>
            <p:ph type="sldNum" sz="quarter" idx="5"/>
          </p:nvPr>
        </p:nvSpPr>
        <p:spPr/>
        <p:txBody>
          <a:bodyPr/>
          <a:lstStyle/>
          <a:p>
            <a:fld id="{356871FA-D56E-4C73-AE7A-2B35814D3290}" type="slidenum">
              <a:rPr lang="en-IN" smtClean="0"/>
              <a:t>23</a:t>
            </a:fld>
            <a:endParaRPr lang="en-IN"/>
          </a:p>
        </p:txBody>
      </p:sp>
    </p:spTree>
    <p:extLst>
      <p:ext uri="{BB962C8B-B14F-4D97-AF65-F5344CB8AC3E}">
        <p14:creationId xmlns:p14="http://schemas.microsoft.com/office/powerpoint/2010/main" val="3926143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59D51-60B3-4980-823D-A61A37915B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08BF701-4717-459C-9AAD-3BB07152E3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15C383B-3FE8-40E3-A7B7-594FFE63EEDA}"/>
              </a:ext>
            </a:extLst>
          </p:cNvPr>
          <p:cNvSpPr>
            <a:spLocks noGrp="1"/>
          </p:cNvSpPr>
          <p:nvPr>
            <p:ph type="dt" sz="half" idx="10"/>
          </p:nvPr>
        </p:nvSpPr>
        <p:spPr/>
        <p:txBody>
          <a:bodyPr/>
          <a:lstStyle/>
          <a:p>
            <a:fld id="{4BEF6F93-7ECD-45A7-AD16-B15F0115D6A4}" type="datetimeFigureOut">
              <a:rPr lang="en-IN" smtClean="0"/>
              <a:t>14-04-2023</a:t>
            </a:fld>
            <a:endParaRPr lang="en-IN"/>
          </a:p>
        </p:txBody>
      </p:sp>
      <p:sp>
        <p:nvSpPr>
          <p:cNvPr id="5" name="Footer Placeholder 4">
            <a:extLst>
              <a:ext uri="{FF2B5EF4-FFF2-40B4-BE49-F238E27FC236}">
                <a16:creationId xmlns:a16="http://schemas.microsoft.com/office/drawing/2014/main" id="{03010FFF-D840-4959-89D8-2EC0D385082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B3D90AA-D9C7-43CC-8D6A-A8EAFD7D7230}"/>
              </a:ext>
            </a:extLst>
          </p:cNvPr>
          <p:cNvSpPr>
            <a:spLocks noGrp="1"/>
          </p:cNvSpPr>
          <p:nvPr>
            <p:ph type="sldNum" sz="quarter" idx="12"/>
          </p:nvPr>
        </p:nvSpPr>
        <p:spPr/>
        <p:txBody>
          <a:bodyPr/>
          <a:lstStyle/>
          <a:p>
            <a:fld id="{3ADCABD1-072F-4BFE-90C9-E74169FDC1DB}" type="slidenum">
              <a:rPr lang="en-IN" smtClean="0"/>
              <a:t>‹#›</a:t>
            </a:fld>
            <a:endParaRPr lang="en-IN"/>
          </a:p>
        </p:txBody>
      </p:sp>
    </p:spTree>
    <p:extLst>
      <p:ext uri="{BB962C8B-B14F-4D97-AF65-F5344CB8AC3E}">
        <p14:creationId xmlns:p14="http://schemas.microsoft.com/office/powerpoint/2010/main" val="2448013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6BE9-F287-48FC-BF05-B8D9C85D4C0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6CB8BE5-0CC9-4C62-B3BB-757CF16CF1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51546EB-5BC3-4634-A140-38402EE06854}"/>
              </a:ext>
            </a:extLst>
          </p:cNvPr>
          <p:cNvSpPr>
            <a:spLocks noGrp="1"/>
          </p:cNvSpPr>
          <p:nvPr>
            <p:ph type="dt" sz="half" idx="10"/>
          </p:nvPr>
        </p:nvSpPr>
        <p:spPr/>
        <p:txBody>
          <a:bodyPr/>
          <a:lstStyle/>
          <a:p>
            <a:fld id="{4BEF6F93-7ECD-45A7-AD16-B15F0115D6A4}" type="datetimeFigureOut">
              <a:rPr lang="en-IN" smtClean="0"/>
              <a:t>14-04-2023</a:t>
            </a:fld>
            <a:endParaRPr lang="en-IN"/>
          </a:p>
        </p:txBody>
      </p:sp>
      <p:sp>
        <p:nvSpPr>
          <p:cNvPr id="5" name="Footer Placeholder 4">
            <a:extLst>
              <a:ext uri="{FF2B5EF4-FFF2-40B4-BE49-F238E27FC236}">
                <a16:creationId xmlns:a16="http://schemas.microsoft.com/office/drawing/2014/main" id="{6E3D36A1-59EC-45A0-B5DF-55CEADB75D6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6E0D20F-B78C-4C68-A089-C5CBDCE9FE3A}"/>
              </a:ext>
            </a:extLst>
          </p:cNvPr>
          <p:cNvSpPr>
            <a:spLocks noGrp="1"/>
          </p:cNvSpPr>
          <p:nvPr>
            <p:ph type="sldNum" sz="quarter" idx="12"/>
          </p:nvPr>
        </p:nvSpPr>
        <p:spPr/>
        <p:txBody>
          <a:bodyPr/>
          <a:lstStyle/>
          <a:p>
            <a:fld id="{3ADCABD1-072F-4BFE-90C9-E74169FDC1DB}" type="slidenum">
              <a:rPr lang="en-IN" smtClean="0"/>
              <a:t>‹#›</a:t>
            </a:fld>
            <a:endParaRPr lang="en-IN"/>
          </a:p>
        </p:txBody>
      </p:sp>
    </p:spTree>
    <p:extLst>
      <p:ext uri="{BB962C8B-B14F-4D97-AF65-F5344CB8AC3E}">
        <p14:creationId xmlns:p14="http://schemas.microsoft.com/office/powerpoint/2010/main" val="4107323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B97E20-BF5E-40AA-85C9-DD4DE81C99D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EF14A65-CA82-44E3-A334-B4315B7E2C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B5D94A-9FA6-4D52-9F80-30EC0C56D381}"/>
              </a:ext>
            </a:extLst>
          </p:cNvPr>
          <p:cNvSpPr>
            <a:spLocks noGrp="1"/>
          </p:cNvSpPr>
          <p:nvPr>
            <p:ph type="dt" sz="half" idx="10"/>
          </p:nvPr>
        </p:nvSpPr>
        <p:spPr/>
        <p:txBody>
          <a:bodyPr/>
          <a:lstStyle/>
          <a:p>
            <a:fld id="{4BEF6F93-7ECD-45A7-AD16-B15F0115D6A4}" type="datetimeFigureOut">
              <a:rPr lang="en-IN" smtClean="0"/>
              <a:t>14-04-2023</a:t>
            </a:fld>
            <a:endParaRPr lang="en-IN"/>
          </a:p>
        </p:txBody>
      </p:sp>
      <p:sp>
        <p:nvSpPr>
          <p:cNvPr id="5" name="Footer Placeholder 4">
            <a:extLst>
              <a:ext uri="{FF2B5EF4-FFF2-40B4-BE49-F238E27FC236}">
                <a16:creationId xmlns:a16="http://schemas.microsoft.com/office/drawing/2014/main" id="{56EB6F8B-0A97-407C-A0E9-236F163DE82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EF95E63-4486-4168-A479-07C33B1148F5}"/>
              </a:ext>
            </a:extLst>
          </p:cNvPr>
          <p:cNvSpPr>
            <a:spLocks noGrp="1"/>
          </p:cNvSpPr>
          <p:nvPr>
            <p:ph type="sldNum" sz="quarter" idx="12"/>
          </p:nvPr>
        </p:nvSpPr>
        <p:spPr/>
        <p:txBody>
          <a:bodyPr/>
          <a:lstStyle/>
          <a:p>
            <a:fld id="{3ADCABD1-072F-4BFE-90C9-E74169FDC1DB}" type="slidenum">
              <a:rPr lang="en-IN" smtClean="0"/>
              <a:t>‹#›</a:t>
            </a:fld>
            <a:endParaRPr lang="en-IN"/>
          </a:p>
        </p:txBody>
      </p:sp>
    </p:spTree>
    <p:extLst>
      <p:ext uri="{BB962C8B-B14F-4D97-AF65-F5344CB8AC3E}">
        <p14:creationId xmlns:p14="http://schemas.microsoft.com/office/powerpoint/2010/main" val="31919881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BEF6F93-7ECD-45A7-AD16-B15F0115D6A4}" type="datetimeFigureOut">
              <a:rPr lang="en-IN" smtClean="0"/>
              <a:t>14-04-2023</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3ADCABD1-072F-4BFE-90C9-E74169FDC1DB}"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039384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EF6F93-7ECD-45A7-AD16-B15F0115D6A4}" type="datetimeFigureOut">
              <a:rPr lang="en-IN" smtClean="0"/>
              <a:t>14-04-2023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DCABD1-072F-4BFE-90C9-E74169FDC1DB}"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514595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EF6F93-7ECD-45A7-AD16-B15F0115D6A4}" type="datetimeFigureOut">
              <a:rPr lang="en-IN" smtClean="0"/>
              <a:t>14-04-2023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DCABD1-072F-4BFE-90C9-E74169FDC1DB}"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665744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BEF6F93-7ECD-45A7-AD16-B15F0115D6A4}" type="datetimeFigureOut">
              <a:rPr lang="en-IN" smtClean="0"/>
              <a:t>14-04-2023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ADCABD1-072F-4BFE-90C9-E74169FDC1DB}"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985001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BEF6F93-7ECD-45A7-AD16-B15F0115D6A4}" type="datetimeFigureOut">
              <a:rPr lang="en-IN" smtClean="0"/>
              <a:t>14-04-2023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ADCABD1-072F-4BFE-90C9-E74169FDC1DB}"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957677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BEF6F93-7ECD-45A7-AD16-B15F0115D6A4}" type="datetimeFigureOut">
              <a:rPr lang="en-IN" smtClean="0"/>
              <a:t>14-04-2023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ADCABD1-072F-4BFE-90C9-E74169FDC1DB}"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434933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EF6F93-7ECD-45A7-AD16-B15F0115D6A4}" type="datetimeFigureOut">
              <a:rPr lang="en-IN" smtClean="0"/>
              <a:t>14-04-2023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ADCABD1-072F-4BFE-90C9-E74169FDC1DB}" type="slidenum">
              <a:rPr lang="en-IN" smtClean="0"/>
              <a:t>‹#›</a:t>
            </a:fld>
            <a:endParaRPr lang="en-IN"/>
          </a:p>
        </p:txBody>
      </p:sp>
    </p:spTree>
    <p:extLst>
      <p:ext uri="{BB962C8B-B14F-4D97-AF65-F5344CB8AC3E}">
        <p14:creationId xmlns:p14="http://schemas.microsoft.com/office/powerpoint/2010/main" val="19126042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BEF6F93-7ECD-45A7-AD16-B15F0115D6A4}" type="datetimeFigureOut">
              <a:rPr lang="en-IN" smtClean="0"/>
              <a:t>14-04-2023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ADCABD1-072F-4BFE-90C9-E74169FDC1DB}"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90954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D2DBD-B66D-4DF3-A6BA-18CBE58104C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B117870-FE7B-41FE-8016-DDEBBE0A51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35F8EE6-DBA7-4ADA-BE04-C37EC6916F2B}"/>
              </a:ext>
            </a:extLst>
          </p:cNvPr>
          <p:cNvSpPr>
            <a:spLocks noGrp="1"/>
          </p:cNvSpPr>
          <p:nvPr>
            <p:ph type="dt" sz="half" idx="10"/>
          </p:nvPr>
        </p:nvSpPr>
        <p:spPr/>
        <p:txBody>
          <a:bodyPr/>
          <a:lstStyle/>
          <a:p>
            <a:fld id="{4BEF6F93-7ECD-45A7-AD16-B15F0115D6A4}" type="datetimeFigureOut">
              <a:rPr lang="en-IN" smtClean="0"/>
              <a:t>14-04-2023</a:t>
            </a:fld>
            <a:endParaRPr lang="en-IN"/>
          </a:p>
        </p:txBody>
      </p:sp>
      <p:sp>
        <p:nvSpPr>
          <p:cNvPr id="5" name="Footer Placeholder 4">
            <a:extLst>
              <a:ext uri="{FF2B5EF4-FFF2-40B4-BE49-F238E27FC236}">
                <a16:creationId xmlns:a16="http://schemas.microsoft.com/office/drawing/2014/main" id="{E3656AD7-8601-4E49-8BEB-506348F2368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331CAEC-A4EC-4B73-BA27-276FB468FA16}"/>
              </a:ext>
            </a:extLst>
          </p:cNvPr>
          <p:cNvSpPr>
            <a:spLocks noGrp="1"/>
          </p:cNvSpPr>
          <p:nvPr>
            <p:ph type="sldNum" sz="quarter" idx="12"/>
          </p:nvPr>
        </p:nvSpPr>
        <p:spPr/>
        <p:txBody>
          <a:bodyPr/>
          <a:lstStyle/>
          <a:p>
            <a:fld id="{3ADCABD1-072F-4BFE-90C9-E74169FDC1DB}" type="slidenum">
              <a:rPr lang="en-IN" smtClean="0"/>
              <a:t>‹#›</a:t>
            </a:fld>
            <a:endParaRPr lang="en-IN"/>
          </a:p>
        </p:txBody>
      </p:sp>
    </p:spTree>
    <p:extLst>
      <p:ext uri="{BB962C8B-B14F-4D97-AF65-F5344CB8AC3E}">
        <p14:creationId xmlns:p14="http://schemas.microsoft.com/office/powerpoint/2010/main" val="34183071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BEF6F93-7ECD-45A7-AD16-B15F0115D6A4}" type="datetimeFigureOut">
              <a:rPr lang="en-IN" smtClean="0"/>
              <a:t>14-04-2023</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3ADCABD1-072F-4BFE-90C9-E74169FDC1DB}"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926662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EF6F93-7ECD-45A7-AD16-B15F0115D6A4}" type="datetimeFigureOut">
              <a:rPr lang="en-IN" smtClean="0"/>
              <a:t>14-04-2023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DCABD1-072F-4BFE-90C9-E74169FDC1DB}"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673523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EF6F93-7ECD-45A7-AD16-B15F0115D6A4}" type="datetimeFigureOut">
              <a:rPr lang="en-IN" smtClean="0"/>
              <a:t>14-04-2023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DCABD1-072F-4BFE-90C9-E74169FDC1DB}"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52261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C2D59-F50A-42E6-83B6-B0A961ED32D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7E23273-CF73-4C01-B10B-DB92E97A6C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A2AA4D-5C4B-4DF6-BFB1-32AA950506CA}"/>
              </a:ext>
            </a:extLst>
          </p:cNvPr>
          <p:cNvSpPr>
            <a:spLocks noGrp="1"/>
          </p:cNvSpPr>
          <p:nvPr>
            <p:ph type="dt" sz="half" idx="10"/>
          </p:nvPr>
        </p:nvSpPr>
        <p:spPr/>
        <p:txBody>
          <a:bodyPr/>
          <a:lstStyle/>
          <a:p>
            <a:fld id="{4BEF6F93-7ECD-45A7-AD16-B15F0115D6A4}" type="datetimeFigureOut">
              <a:rPr lang="en-IN" smtClean="0"/>
              <a:t>14-04-2023</a:t>
            </a:fld>
            <a:endParaRPr lang="en-IN"/>
          </a:p>
        </p:txBody>
      </p:sp>
      <p:sp>
        <p:nvSpPr>
          <p:cNvPr id="5" name="Footer Placeholder 4">
            <a:extLst>
              <a:ext uri="{FF2B5EF4-FFF2-40B4-BE49-F238E27FC236}">
                <a16:creationId xmlns:a16="http://schemas.microsoft.com/office/drawing/2014/main" id="{30549DF2-1434-416C-980C-377F55B923C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56C350-0EAC-42F6-9257-A04D8513BF30}"/>
              </a:ext>
            </a:extLst>
          </p:cNvPr>
          <p:cNvSpPr>
            <a:spLocks noGrp="1"/>
          </p:cNvSpPr>
          <p:nvPr>
            <p:ph type="sldNum" sz="quarter" idx="12"/>
          </p:nvPr>
        </p:nvSpPr>
        <p:spPr/>
        <p:txBody>
          <a:bodyPr/>
          <a:lstStyle/>
          <a:p>
            <a:fld id="{3ADCABD1-072F-4BFE-90C9-E74169FDC1DB}" type="slidenum">
              <a:rPr lang="en-IN" smtClean="0"/>
              <a:t>‹#›</a:t>
            </a:fld>
            <a:endParaRPr lang="en-IN"/>
          </a:p>
        </p:txBody>
      </p:sp>
    </p:spTree>
    <p:extLst>
      <p:ext uri="{BB962C8B-B14F-4D97-AF65-F5344CB8AC3E}">
        <p14:creationId xmlns:p14="http://schemas.microsoft.com/office/powerpoint/2010/main" val="1674078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CA120-AEEC-4552-BE58-12ADF331CCA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AE6ECC8-6844-4BBA-9E39-D6F75513DD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A103BA1-F28E-45E1-B379-019C327A2E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529BE98-6FFD-49C4-8F8B-0E2D768854CD}"/>
              </a:ext>
            </a:extLst>
          </p:cNvPr>
          <p:cNvSpPr>
            <a:spLocks noGrp="1"/>
          </p:cNvSpPr>
          <p:nvPr>
            <p:ph type="dt" sz="half" idx="10"/>
          </p:nvPr>
        </p:nvSpPr>
        <p:spPr/>
        <p:txBody>
          <a:bodyPr/>
          <a:lstStyle/>
          <a:p>
            <a:fld id="{4BEF6F93-7ECD-45A7-AD16-B15F0115D6A4}" type="datetimeFigureOut">
              <a:rPr lang="en-IN" smtClean="0"/>
              <a:t>14-04-2023</a:t>
            </a:fld>
            <a:endParaRPr lang="en-IN"/>
          </a:p>
        </p:txBody>
      </p:sp>
      <p:sp>
        <p:nvSpPr>
          <p:cNvPr id="6" name="Footer Placeholder 5">
            <a:extLst>
              <a:ext uri="{FF2B5EF4-FFF2-40B4-BE49-F238E27FC236}">
                <a16:creationId xmlns:a16="http://schemas.microsoft.com/office/drawing/2014/main" id="{92290C5E-6292-4039-99AC-4A71E3B2EF9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11F0A30-2593-488B-8B08-42433DF51E84}"/>
              </a:ext>
            </a:extLst>
          </p:cNvPr>
          <p:cNvSpPr>
            <a:spLocks noGrp="1"/>
          </p:cNvSpPr>
          <p:nvPr>
            <p:ph type="sldNum" sz="quarter" idx="12"/>
          </p:nvPr>
        </p:nvSpPr>
        <p:spPr/>
        <p:txBody>
          <a:bodyPr/>
          <a:lstStyle/>
          <a:p>
            <a:fld id="{3ADCABD1-072F-4BFE-90C9-E74169FDC1DB}" type="slidenum">
              <a:rPr lang="en-IN" smtClean="0"/>
              <a:t>‹#›</a:t>
            </a:fld>
            <a:endParaRPr lang="en-IN"/>
          </a:p>
        </p:txBody>
      </p:sp>
    </p:spTree>
    <p:extLst>
      <p:ext uri="{BB962C8B-B14F-4D97-AF65-F5344CB8AC3E}">
        <p14:creationId xmlns:p14="http://schemas.microsoft.com/office/powerpoint/2010/main" val="2839105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18C3C-F66A-449D-9004-AFC2D7598D3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2D2471D-F318-43FF-B144-2407A496D9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D4099C-E214-4C6A-957E-31E9E282AC7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01E35AB-6D25-4CCD-8D79-9D4A71A2B4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FB0B23-6BE9-4571-95C1-581263D2F67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9535578-E8AC-45B5-9172-BA14AC8CB02F}"/>
              </a:ext>
            </a:extLst>
          </p:cNvPr>
          <p:cNvSpPr>
            <a:spLocks noGrp="1"/>
          </p:cNvSpPr>
          <p:nvPr>
            <p:ph type="dt" sz="half" idx="10"/>
          </p:nvPr>
        </p:nvSpPr>
        <p:spPr/>
        <p:txBody>
          <a:bodyPr/>
          <a:lstStyle/>
          <a:p>
            <a:fld id="{4BEF6F93-7ECD-45A7-AD16-B15F0115D6A4}" type="datetimeFigureOut">
              <a:rPr lang="en-IN" smtClean="0"/>
              <a:t>14-04-2023</a:t>
            </a:fld>
            <a:endParaRPr lang="en-IN"/>
          </a:p>
        </p:txBody>
      </p:sp>
      <p:sp>
        <p:nvSpPr>
          <p:cNvPr id="8" name="Footer Placeholder 7">
            <a:extLst>
              <a:ext uri="{FF2B5EF4-FFF2-40B4-BE49-F238E27FC236}">
                <a16:creationId xmlns:a16="http://schemas.microsoft.com/office/drawing/2014/main" id="{E2C92F96-AEB8-4B80-A8FC-362D7CE7414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0FE8C3C-A2E3-4C51-B364-3D25ED67F457}"/>
              </a:ext>
            </a:extLst>
          </p:cNvPr>
          <p:cNvSpPr>
            <a:spLocks noGrp="1"/>
          </p:cNvSpPr>
          <p:nvPr>
            <p:ph type="sldNum" sz="quarter" idx="12"/>
          </p:nvPr>
        </p:nvSpPr>
        <p:spPr/>
        <p:txBody>
          <a:bodyPr/>
          <a:lstStyle/>
          <a:p>
            <a:fld id="{3ADCABD1-072F-4BFE-90C9-E74169FDC1DB}" type="slidenum">
              <a:rPr lang="en-IN" smtClean="0"/>
              <a:t>‹#›</a:t>
            </a:fld>
            <a:endParaRPr lang="en-IN"/>
          </a:p>
        </p:txBody>
      </p:sp>
    </p:spTree>
    <p:extLst>
      <p:ext uri="{BB962C8B-B14F-4D97-AF65-F5344CB8AC3E}">
        <p14:creationId xmlns:p14="http://schemas.microsoft.com/office/powerpoint/2010/main" val="385585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396B5-E1E7-47C1-ACC0-5B078E60AC6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C38B56C-F696-40F8-9106-AA363DF71BE2}"/>
              </a:ext>
            </a:extLst>
          </p:cNvPr>
          <p:cNvSpPr>
            <a:spLocks noGrp="1"/>
          </p:cNvSpPr>
          <p:nvPr>
            <p:ph type="dt" sz="half" idx="10"/>
          </p:nvPr>
        </p:nvSpPr>
        <p:spPr/>
        <p:txBody>
          <a:bodyPr/>
          <a:lstStyle/>
          <a:p>
            <a:fld id="{4BEF6F93-7ECD-45A7-AD16-B15F0115D6A4}" type="datetimeFigureOut">
              <a:rPr lang="en-IN" smtClean="0"/>
              <a:t>14-04-2023</a:t>
            </a:fld>
            <a:endParaRPr lang="en-IN"/>
          </a:p>
        </p:txBody>
      </p:sp>
      <p:sp>
        <p:nvSpPr>
          <p:cNvPr id="4" name="Footer Placeholder 3">
            <a:extLst>
              <a:ext uri="{FF2B5EF4-FFF2-40B4-BE49-F238E27FC236}">
                <a16:creationId xmlns:a16="http://schemas.microsoft.com/office/drawing/2014/main" id="{D514DF99-2F01-4B63-B469-61D536FA5A9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F59BDD5-59AF-48E9-A69E-122D59926C0B}"/>
              </a:ext>
            </a:extLst>
          </p:cNvPr>
          <p:cNvSpPr>
            <a:spLocks noGrp="1"/>
          </p:cNvSpPr>
          <p:nvPr>
            <p:ph type="sldNum" sz="quarter" idx="12"/>
          </p:nvPr>
        </p:nvSpPr>
        <p:spPr/>
        <p:txBody>
          <a:bodyPr/>
          <a:lstStyle/>
          <a:p>
            <a:fld id="{3ADCABD1-072F-4BFE-90C9-E74169FDC1DB}" type="slidenum">
              <a:rPr lang="en-IN" smtClean="0"/>
              <a:t>‹#›</a:t>
            </a:fld>
            <a:endParaRPr lang="en-IN"/>
          </a:p>
        </p:txBody>
      </p:sp>
    </p:spTree>
    <p:extLst>
      <p:ext uri="{BB962C8B-B14F-4D97-AF65-F5344CB8AC3E}">
        <p14:creationId xmlns:p14="http://schemas.microsoft.com/office/powerpoint/2010/main" val="744165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C4BB8C-8D99-4741-8D2C-AA31A5A547F0}"/>
              </a:ext>
            </a:extLst>
          </p:cNvPr>
          <p:cNvSpPr>
            <a:spLocks noGrp="1"/>
          </p:cNvSpPr>
          <p:nvPr>
            <p:ph type="dt" sz="half" idx="10"/>
          </p:nvPr>
        </p:nvSpPr>
        <p:spPr/>
        <p:txBody>
          <a:bodyPr/>
          <a:lstStyle/>
          <a:p>
            <a:fld id="{4BEF6F93-7ECD-45A7-AD16-B15F0115D6A4}" type="datetimeFigureOut">
              <a:rPr lang="en-IN" smtClean="0"/>
              <a:t>14-04-2023</a:t>
            </a:fld>
            <a:endParaRPr lang="en-IN"/>
          </a:p>
        </p:txBody>
      </p:sp>
      <p:sp>
        <p:nvSpPr>
          <p:cNvPr id="3" name="Footer Placeholder 2">
            <a:extLst>
              <a:ext uri="{FF2B5EF4-FFF2-40B4-BE49-F238E27FC236}">
                <a16:creationId xmlns:a16="http://schemas.microsoft.com/office/drawing/2014/main" id="{DC358B04-80D4-482F-B06C-F1F2BD35456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2BE168F-BA7A-4E8C-A288-E2070E3C2182}"/>
              </a:ext>
            </a:extLst>
          </p:cNvPr>
          <p:cNvSpPr>
            <a:spLocks noGrp="1"/>
          </p:cNvSpPr>
          <p:nvPr>
            <p:ph type="sldNum" sz="quarter" idx="12"/>
          </p:nvPr>
        </p:nvSpPr>
        <p:spPr/>
        <p:txBody>
          <a:bodyPr/>
          <a:lstStyle/>
          <a:p>
            <a:fld id="{3ADCABD1-072F-4BFE-90C9-E74169FDC1DB}" type="slidenum">
              <a:rPr lang="en-IN" smtClean="0"/>
              <a:t>‹#›</a:t>
            </a:fld>
            <a:endParaRPr lang="en-IN"/>
          </a:p>
        </p:txBody>
      </p:sp>
    </p:spTree>
    <p:extLst>
      <p:ext uri="{BB962C8B-B14F-4D97-AF65-F5344CB8AC3E}">
        <p14:creationId xmlns:p14="http://schemas.microsoft.com/office/powerpoint/2010/main" val="3079451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4FD5C-14C2-4158-B024-6CB961BAC4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0B84194-EE31-4EFA-BEF7-1E587F912E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85D3409-6ED3-4030-8B00-DA9FBCF629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2471DF-03AA-4A36-88BB-4B5B1A7543E4}"/>
              </a:ext>
            </a:extLst>
          </p:cNvPr>
          <p:cNvSpPr>
            <a:spLocks noGrp="1"/>
          </p:cNvSpPr>
          <p:nvPr>
            <p:ph type="dt" sz="half" idx="10"/>
          </p:nvPr>
        </p:nvSpPr>
        <p:spPr/>
        <p:txBody>
          <a:bodyPr/>
          <a:lstStyle/>
          <a:p>
            <a:fld id="{4BEF6F93-7ECD-45A7-AD16-B15F0115D6A4}" type="datetimeFigureOut">
              <a:rPr lang="en-IN" smtClean="0"/>
              <a:t>14-04-2023</a:t>
            </a:fld>
            <a:endParaRPr lang="en-IN"/>
          </a:p>
        </p:txBody>
      </p:sp>
      <p:sp>
        <p:nvSpPr>
          <p:cNvPr id="6" name="Footer Placeholder 5">
            <a:extLst>
              <a:ext uri="{FF2B5EF4-FFF2-40B4-BE49-F238E27FC236}">
                <a16:creationId xmlns:a16="http://schemas.microsoft.com/office/drawing/2014/main" id="{5F5A68B5-17DB-4DD7-A4EE-2C878B61715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F0A15A1-ECF0-4CD9-80FA-96E116E7C342}"/>
              </a:ext>
            </a:extLst>
          </p:cNvPr>
          <p:cNvSpPr>
            <a:spLocks noGrp="1"/>
          </p:cNvSpPr>
          <p:nvPr>
            <p:ph type="sldNum" sz="quarter" idx="12"/>
          </p:nvPr>
        </p:nvSpPr>
        <p:spPr/>
        <p:txBody>
          <a:bodyPr/>
          <a:lstStyle/>
          <a:p>
            <a:fld id="{3ADCABD1-072F-4BFE-90C9-E74169FDC1DB}" type="slidenum">
              <a:rPr lang="en-IN" smtClean="0"/>
              <a:t>‹#›</a:t>
            </a:fld>
            <a:endParaRPr lang="en-IN"/>
          </a:p>
        </p:txBody>
      </p:sp>
    </p:spTree>
    <p:extLst>
      <p:ext uri="{BB962C8B-B14F-4D97-AF65-F5344CB8AC3E}">
        <p14:creationId xmlns:p14="http://schemas.microsoft.com/office/powerpoint/2010/main" val="1645709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B5DFC-194F-49B1-9058-24516A912C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3897789-5B26-4C18-AE73-FCC62422B6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2E3AD65-D9E6-44CE-99E5-F3233CF3A9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659B9C-7005-44A4-8098-967164264D9B}"/>
              </a:ext>
            </a:extLst>
          </p:cNvPr>
          <p:cNvSpPr>
            <a:spLocks noGrp="1"/>
          </p:cNvSpPr>
          <p:nvPr>
            <p:ph type="dt" sz="half" idx="10"/>
          </p:nvPr>
        </p:nvSpPr>
        <p:spPr/>
        <p:txBody>
          <a:bodyPr/>
          <a:lstStyle/>
          <a:p>
            <a:fld id="{4BEF6F93-7ECD-45A7-AD16-B15F0115D6A4}" type="datetimeFigureOut">
              <a:rPr lang="en-IN" smtClean="0"/>
              <a:t>14-04-2023</a:t>
            </a:fld>
            <a:endParaRPr lang="en-IN"/>
          </a:p>
        </p:txBody>
      </p:sp>
      <p:sp>
        <p:nvSpPr>
          <p:cNvPr id="6" name="Footer Placeholder 5">
            <a:extLst>
              <a:ext uri="{FF2B5EF4-FFF2-40B4-BE49-F238E27FC236}">
                <a16:creationId xmlns:a16="http://schemas.microsoft.com/office/drawing/2014/main" id="{33CF7336-1A40-420E-995F-7837F120340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559F0AF-2A82-4085-8826-96A499CE30EE}"/>
              </a:ext>
            </a:extLst>
          </p:cNvPr>
          <p:cNvSpPr>
            <a:spLocks noGrp="1"/>
          </p:cNvSpPr>
          <p:nvPr>
            <p:ph type="sldNum" sz="quarter" idx="12"/>
          </p:nvPr>
        </p:nvSpPr>
        <p:spPr/>
        <p:txBody>
          <a:bodyPr/>
          <a:lstStyle/>
          <a:p>
            <a:fld id="{3ADCABD1-072F-4BFE-90C9-E74169FDC1DB}" type="slidenum">
              <a:rPr lang="en-IN" smtClean="0"/>
              <a:t>‹#›</a:t>
            </a:fld>
            <a:endParaRPr lang="en-IN"/>
          </a:p>
        </p:txBody>
      </p:sp>
    </p:spTree>
    <p:extLst>
      <p:ext uri="{BB962C8B-B14F-4D97-AF65-F5344CB8AC3E}">
        <p14:creationId xmlns:p14="http://schemas.microsoft.com/office/powerpoint/2010/main" val="4123333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5878CB-3EBB-46A1-8802-3DC91AB7B1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33AAA0F-3828-4C03-9D6B-D1267BF9A0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267B682-C947-4ECC-86E4-35E3AAA67C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EF6F93-7ECD-45A7-AD16-B15F0115D6A4}" type="datetimeFigureOut">
              <a:rPr lang="en-IN" smtClean="0"/>
              <a:t>14-04-2023</a:t>
            </a:fld>
            <a:endParaRPr lang="en-IN"/>
          </a:p>
        </p:txBody>
      </p:sp>
      <p:sp>
        <p:nvSpPr>
          <p:cNvPr id="5" name="Footer Placeholder 4">
            <a:extLst>
              <a:ext uri="{FF2B5EF4-FFF2-40B4-BE49-F238E27FC236}">
                <a16:creationId xmlns:a16="http://schemas.microsoft.com/office/drawing/2014/main" id="{F60A48AE-3246-48DA-8EDC-CE34A9A70D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A10178D-A841-4B30-8C82-F813E180C6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DCABD1-072F-4BFE-90C9-E74169FDC1DB}" type="slidenum">
              <a:rPr lang="en-IN" smtClean="0"/>
              <a:t>‹#›</a:t>
            </a:fld>
            <a:endParaRPr lang="en-IN"/>
          </a:p>
        </p:txBody>
      </p:sp>
    </p:spTree>
    <p:extLst>
      <p:ext uri="{BB962C8B-B14F-4D97-AF65-F5344CB8AC3E}">
        <p14:creationId xmlns:p14="http://schemas.microsoft.com/office/powerpoint/2010/main" val="23216726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BEF6F93-7ECD-45A7-AD16-B15F0115D6A4}" type="datetimeFigureOut">
              <a:rPr lang="en-IN" smtClean="0"/>
              <a:t>14-04-2023</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3ADCABD1-072F-4BFE-90C9-E74169FDC1DB}"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54935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reddit.com/r/intel/comments/skmgae/intel_i9_13900k_raptor_lake_s_die_annotation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hothardware.com/reviews/intel-architecture-day-2021"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www.nanovms.com/learn/docker-vs-unikernels"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slide" Target="slide39.xml"/><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slide" Target="slide34.xml"/><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7.png"/><Relationship Id="rId11" Type="http://schemas.openxmlformats.org/officeDocument/2006/relationships/slide" Target="slide26.xml"/><Relationship Id="rId5" Type="http://schemas.openxmlformats.org/officeDocument/2006/relationships/image" Target="../media/image6.png"/><Relationship Id="rId10" Type="http://schemas.openxmlformats.org/officeDocument/2006/relationships/slide" Target="slide21.xml"/><Relationship Id="rId4" Type="http://schemas.openxmlformats.org/officeDocument/2006/relationships/image" Target="../media/image5.png"/><Relationship Id="rId9" Type="http://schemas.openxmlformats.org/officeDocument/2006/relationships/slide" Target="slide14.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slideLayout" Target="../slideLayouts/slideLayout2.xml"/><Relationship Id="rId1" Type="http://schemas.openxmlformats.org/officeDocument/2006/relationships/video" Target="https://www.youtube.com/embed/jSXZIjmcDps?start=117&amp;feature=oembed"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slideLayout" Target="../slideLayouts/slideLayout2.xml"/><Relationship Id="rId1" Type="http://schemas.openxmlformats.org/officeDocument/2006/relationships/video" Target="https://www.youtube.com/embed/jSXZIjmcDps?start=1275&amp;feature=oembed"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NewtonChutney/Public"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3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www.froresystems.com/"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www.flickr.com/photos/countydurhamdc/5139050017/" TargetMode="External"/><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youtu.be/4gibcRfp4zA" TargetMode="External"/><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youtube.com/playlist?list=PLGh8hUWk1weyTFRDwTJvjux84d29x9C_Y"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youtu.be/qlp7jGxWHgI" TargetMode="External"/><Relationship Id="rId5" Type="http://schemas.openxmlformats.org/officeDocument/2006/relationships/hyperlink" Target="https://www.youtube.com/playlist?list=PLGh8hUWk1wexDv_bdObnmUsL_w3uobY_U" TargetMode="External"/><Relationship Id="rId4" Type="http://schemas.openxmlformats.org/officeDocument/2006/relationships/hyperlink" Target="https://www.youtube.com/playlist?list=PLGh8hUWk1wexxKYclaHe9ySbZV1vJT34P"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www.youtube.com/playlist?list=PLZaoyhMXgBzoM9bfb5pyUOT3zjnaDdSEP" TargetMode="External"/><Relationship Id="rId2" Type="http://schemas.openxmlformats.org/officeDocument/2006/relationships/hyperlink" Target="https://www.youtube.com/watch?v=9K20e7jlQPA"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youtu.be/zFELcHTki9U" TargetMode="External"/><Relationship Id="rId2" Type="http://schemas.openxmlformats.org/officeDocument/2006/relationships/hyperlink" Target="https://youtu.be/11raTwzQVn4" TargetMode="External"/><Relationship Id="rId1" Type="http://schemas.openxmlformats.org/officeDocument/2006/relationships/slideLayout" Target="../slideLayouts/slideLayout2.xml"/><Relationship Id="rId4" Type="http://schemas.openxmlformats.org/officeDocument/2006/relationships/hyperlink" Target="https://youtu.be/DdVC1eVfZUI"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www.servethehome.com/ibm-z-telum-mainframe-processor-at-hot-chips-33/" TargetMode="External"/><Relationship Id="rId5" Type="http://schemas.openxmlformats.org/officeDocument/2006/relationships/hyperlink" Target="https://wccftech.com/ibm-z-next-gen-processor-detailed-telum-chip-7nm-process-22-5-billion-transistors-8-cores-beyond-5-ghz-clocks/" TargetMode="External"/><Relationship Id="rId4" Type="http://schemas.openxmlformats.org/officeDocument/2006/relationships/hyperlink" Target="https://wccftech.com/tachyum-prodigy-universal-processor-whitepaper-up-to-6x-faster-nvidia-h100-30x-faster-intel-xeon-8380/"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2.xml"/><Relationship Id="rId1" Type="http://schemas.openxmlformats.org/officeDocument/2006/relationships/video" Target="https://www.youtube.com/embed/-EhDlXx3okU?start=431&amp;feature=oembed"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hyperlink" Target="https://www.chiphistory.org/ibm-s-development-of-copper-interconnect-for-ic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Single_instruction,_multiple_data"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79BC661-9B20-1D25-E1D0-8D412BB8E095}"/>
              </a:ext>
            </a:extLst>
          </p:cNvPr>
          <p:cNvPicPr>
            <a:picLocks noChangeAspect="1"/>
          </p:cNvPicPr>
          <p:nvPr/>
        </p:nvPicPr>
        <p:blipFill rotWithShape="1">
          <a:blip r:embed="rId3"/>
          <a:srcRect l="3394" t="10076" r="5698"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FFC2A1-6799-4F8A-B31A-0210FB5CC507}"/>
              </a:ext>
            </a:extLst>
          </p:cNvPr>
          <p:cNvSpPr>
            <a:spLocks noGrp="1"/>
          </p:cNvSpPr>
          <p:nvPr>
            <p:ph type="ctrTitle"/>
          </p:nvPr>
        </p:nvSpPr>
        <p:spPr>
          <a:xfrm>
            <a:off x="477981" y="1122363"/>
            <a:ext cx="4023360" cy="3204134"/>
          </a:xfrm>
        </p:spPr>
        <p:txBody>
          <a:bodyPr anchor="b">
            <a:normAutofit/>
          </a:bodyPr>
          <a:lstStyle/>
          <a:p>
            <a:pPr algn="l"/>
            <a:r>
              <a:rPr lang="en-US" sz="4800"/>
              <a:t>RTL - Compilers - OS Kernels</a:t>
            </a:r>
            <a:endParaRPr lang="en-IN" sz="4800"/>
          </a:p>
        </p:txBody>
      </p:sp>
      <p:sp>
        <p:nvSpPr>
          <p:cNvPr id="3" name="Subtitle 2">
            <a:extLst>
              <a:ext uri="{FF2B5EF4-FFF2-40B4-BE49-F238E27FC236}">
                <a16:creationId xmlns:a16="http://schemas.microsoft.com/office/drawing/2014/main" id="{072D510D-64B3-4E41-B2C0-B9878B394847}"/>
              </a:ext>
            </a:extLst>
          </p:cNvPr>
          <p:cNvSpPr>
            <a:spLocks noGrp="1"/>
          </p:cNvSpPr>
          <p:nvPr>
            <p:ph type="subTitle" idx="1"/>
          </p:nvPr>
        </p:nvSpPr>
        <p:spPr>
          <a:xfrm>
            <a:off x="477980" y="4872922"/>
            <a:ext cx="4023359" cy="1208141"/>
          </a:xfrm>
        </p:spPr>
        <p:txBody>
          <a:bodyPr>
            <a:normAutofit/>
          </a:bodyPr>
          <a:lstStyle/>
          <a:p>
            <a:pPr algn="l"/>
            <a:r>
              <a:rPr lang="en-US" sz="2000"/>
              <a:t>And many other things in between</a:t>
            </a:r>
            <a:endParaRPr lang="en-IN" sz="2000"/>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3730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E63BC-1A71-4C9B-ACD3-AD328D3F3810}"/>
              </a:ext>
            </a:extLst>
          </p:cNvPr>
          <p:cNvSpPr>
            <a:spLocks noGrp="1"/>
          </p:cNvSpPr>
          <p:nvPr>
            <p:ph type="title"/>
          </p:nvPr>
        </p:nvSpPr>
        <p:spPr/>
        <p:txBody>
          <a:bodyPr/>
          <a:lstStyle/>
          <a:p>
            <a:r>
              <a:rPr lang="en-US"/>
              <a:t>ARM &lt;v9 vs v9</a:t>
            </a:r>
            <a:endParaRPr lang="en-IN"/>
          </a:p>
        </p:txBody>
      </p:sp>
      <p:sp>
        <p:nvSpPr>
          <p:cNvPr id="3" name="Content Placeholder 2">
            <a:extLst>
              <a:ext uri="{FF2B5EF4-FFF2-40B4-BE49-F238E27FC236}">
                <a16:creationId xmlns:a16="http://schemas.microsoft.com/office/drawing/2014/main" id="{ACE04B7E-D17B-4AD8-93C9-A63DD1272844}"/>
              </a:ext>
            </a:extLst>
          </p:cNvPr>
          <p:cNvSpPr>
            <a:spLocks noGrp="1"/>
          </p:cNvSpPr>
          <p:nvPr>
            <p:ph idx="1"/>
          </p:nvPr>
        </p:nvSpPr>
        <p:spPr/>
        <p:txBody>
          <a:bodyPr/>
          <a:lstStyle/>
          <a:p>
            <a:r>
              <a:rPr lang="en-US"/>
              <a:t>&lt;9</a:t>
            </a:r>
          </a:p>
          <a:p>
            <a:pPr lvl="1"/>
            <a:r>
              <a:rPr lang="en-IN"/>
              <a:t>Extensibility basically forbidden</a:t>
            </a:r>
          </a:p>
          <a:p>
            <a:r>
              <a:rPr lang="en-IN"/>
              <a:t>V9</a:t>
            </a:r>
          </a:p>
          <a:p>
            <a:pPr lvl="1"/>
            <a:r>
              <a:rPr lang="en-IN"/>
              <a:t>You </a:t>
            </a:r>
            <a:r>
              <a:rPr lang="en-IN" err="1"/>
              <a:t>gotta</a:t>
            </a:r>
            <a:r>
              <a:rPr lang="en-IN"/>
              <a:t> pay</a:t>
            </a:r>
          </a:p>
        </p:txBody>
      </p:sp>
    </p:spTree>
    <p:extLst>
      <p:ext uri="{BB962C8B-B14F-4D97-AF65-F5344CB8AC3E}">
        <p14:creationId xmlns:p14="http://schemas.microsoft.com/office/powerpoint/2010/main" val="1412157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52600-4ABF-4716-AC60-A520202B476A}"/>
              </a:ext>
            </a:extLst>
          </p:cNvPr>
          <p:cNvSpPr>
            <a:spLocks noGrp="1"/>
          </p:cNvSpPr>
          <p:nvPr>
            <p:ph type="title"/>
          </p:nvPr>
        </p:nvSpPr>
        <p:spPr/>
        <p:txBody>
          <a:bodyPr/>
          <a:lstStyle/>
          <a:p>
            <a:r>
              <a:rPr lang="en-US"/>
              <a:t>12</a:t>
            </a:r>
            <a:r>
              <a:rPr lang="en-US" baseline="30000"/>
              <a:t>th</a:t>
            </a:r>
            <a:r>
              <a:rPr lang="en-US"/>
              <a:t> Gen chip</a:t>
            </a:r>
            <a:endParaRPr lang="en-IN"/>
          </a:p>
        </p:txBody>
      </p:sp>
      <p:sp>
        <p:nvSpPr>
          <p:cNvPr id="3" name="Content Placeholder 2">
            <a:extLst>
              <a:ext uri="{FF2B5EF4-FFF2-40B4-BE49-F238E27FC236}">
                <a16:creationId xmlns:a16="http://schemas.microsoft.com/office/drawing/2014/main" id="{33AC8921-0EE7-4674-B83E-F40122E58978}"/>
              </a:ext>
            </a:extLst>
          </p:cNvPr>
          <p:cNvSpPr>
            <a:spLocks noGrp="1"/>
          </p:cNvSpPr>
          <p:nvPr>
            <p:ph idx="1"/>
          </p:nvPr>
        </p:nvSpPr>
        <p:spPr/>
        <p:txBody>
          <a:bodyPr vert="horz" lIns="91440" tIns="45720" rIns="91440" bIns="45720" rtlCol="0" anchor="t">
            <a:normAutofit/>
          </a:bodyPr>
          <a:lstStyle/>
          <a:p>
            <a:r>
              <a:rPr lang="en-IN">
                <a:hlinkClick r:id="rId3"/>
              </a:rPr>
              <a:t>https://www.reddit.com/r/intel/comments/skmgae/intel_i9_13900k_raptor_lake_s_die_annotations/</a:t>
            </a:r>
            <a:endParaRPr lang="en-IN"/>
          </a:p>
          <a:p>
            <a:r>
              <a:rPr lang="en-IN">
                <a:hlinkClick r:id="rId4"/>
              </a:rPr>
              <a:t>https://hothardware.com/reviews/intel-architecture-day-2021</a:t>
            </a:r>
            <a:endParaRPr lang="en-IN"/>
          </a:p>
          <a:p>
            <a:r>
              <a:rPr lang="en-IN"/>
              <a:t>ARM has been doing heterogenous compute for quite a few years.. Why are the x86 companies struggling?</a:t>
            </a:r>
            <a:endParaRPr lang="en-IN">
              <a:cs typeface="Calibri"/>
            </a:endParaRPr>
          </a:p>
          <a:p>
            <a:r>
              <a:rPr lang="en-IN"/>
              <a:t>The names say it all… </a:t>
            </a:r>
            <a:br>
              <a:rPr lang="en-IN"/>
            </a:br>
            <a:r>
              <a:rPr lang="en-IN"/>
              <a:t>RISC vs CISC [ additional instructions not available on E cores: AVX-2, AVX512, ISA incompatibility between P n E cores]</a:t>
            </a:r>
            <a:endParaRPr lang="en-IN">
              <a:cs typeface="Calibri"/>
            </a:endParaRPr>
          </a:p>
          <a:p>
            <a:endParaRPr lang="en-IN"/>
          </a:p>
        </p:txBody>
      </p:sp>
    </p:spTree>
    <p:extLst>
      <p:ext uri="{BB962C8B-B14F-4D97-AF65-F5344CB8AC3E}">
        <p14:creationId xmlns:p14="http://schemas.microsoft.com/office/powerpoint/2010/main" val="4155519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123D9-5F7F-48BE-AF98-FBA6F971E8B6}"/>
              </a:ext>
            </a:extLst>
          </p:cNvPr>
          <p:cNvSpPr>
            <a:spLocks noGrp="1"/>
          </p:cNvSpPr>
          <p:nvPr>
            <p:ph type="title"/>
          </p:nvPr>
        </p:nvSpPr>
        <p:spPr/>
        <p:txBody>
          <a:bodyPr/>
          <a:lstStyle/>
          <a:p>
            <a:r>
              <a:rPr lang="en-US" err="1"/>
              <a:t>tenstorrent</a:t>
            </a:r>
            <a:endParaRPr lang="en-IN"/>
          </a:p>
        </p:txBody>
      </p:sp>
      <p:pic>
        <p:nvPicPr>
          <p:cNvPr id="5" name="Content Placeholder 4">
            <a:extLst>
              <a:ext uri="{FF2B5EF4-FFF2-40B4-BE49-F238E27FC236}">
                <a16:creationId xmlns:a16="http://schemas.microsoft.com/office/drawing/2014/main" id="{5F104A5C-12E1-419E-8915-B29F36990D28}"/>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80945" y="1825625"/>
            <a:ext cx="9230110" cy="4351338"/>
          </a:xfrm>
        </p:spPr>
      </p:pic>
    </p:spTree>
    <p:extLst>
      <p:ext uri="{BB962C8B-B14F-4D97-AF65-F5344CB8AC3E}">
        <p14:creationId xmlns:p14="http://schemas.microsoft.com/office/powerpoint/2010/main" val="1973060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847A90-4E4C-4358-B679-97F22AE74E91}"/>
              </a:ext>
            </a:extLst>
          </p:cNvPr>
          <p:cNvSpPr>
            <a:spLocks noGrp="1"/>
          </p:cNvSpPr>
          <p:nvPr>
            <p:ph type="title"/>
          </p:nvPr>
        </p:nvSpPr>
        <p:spPr/>
        <p:txBody>
          <a:bodyPr/>
          <a:lstStyle/>
          <a:p>
            <a:r>
              <a:rPr lang="en-US"/>
              <a:t>Compute capabilities</a:t>
            </a:r>
            <a:endParaRPr lang="en-IN"/>
          </a:p>
        </p:txBody>
      </p:sp>
      <p:sp>
        <p:nvSpPr>
          <p:cNvPr id="5" name="Content Placeholder 4">
            <a:extLst>
              <a:ext uri="{FF2B5EF4-FFF2-40B4-BE49-F238E27FC236}">
                <a16:creationId xmlns:a16="http://schemas.microsoft.com/office/drawing/2014/main" id="{726FB729-69C4-4583-A1A0-EFBBCEA986A4}"/>
              </a:ext>
            </a:extLst>
          </p:cNvPr>
          <p:cNvSpPr>
            <a:spLocks noGrp="1"/>
          </p:cNvSpPr>
          <p:nvPr>
            <p:ph idx="1"/>
          </p:nvPr>
        </p:nvSpPr>
        <p:spPr/>
        <p:txBody>
          <a:bodyPr vert="horz" lIns="91440" tIns="45720" rIns="91440" bIns="45720" rtlCol="0" anchor="t">
            <a:normAutofit/>
          </a:bodyPr>
          <a:lstStyle/>
          <a:p>
            <a:r>
              <a:rPr lang="en-IN">
                <a:cs typeface="Calibri"/>
              </a:rPr>
              <a:t>~ 1990 .. costly memory.. Efficient programming</a:t>
            </a:r>
          </a:p>
          <a:p>
            <a:r>
              <a:rPr lang="en-IN">
                <a:cs typeface="Calibri"/>
              </a:rPr>
              <a:t>As memory became cheaper, gave way to GC enabled languages</a:t>
            </a:r>
          </a:p>
          <a:p>
            <a:r>
              <a:rPr lang="en-IN">
                <a:cs typeface="Calibri"/>
              </a:rPr>
              <a:t>Nowadays, as datacentre capacities are being maxed out</a:t>
            </a:r>
          </a:p>
          <a:p>
            <a:pPr lvl="1"/>
            <a:r>
              <a:rPr lang="en-IN">
                <a:cs typeface="Calibri"/>
              </a:rPr>
              <a:t>More efficient programming returns</a:t>
            </a:r>
          </a:p>
          <a:p>
            <a:r>
              <a:rPr lang="en-IN">
                <a:cs typeface="Calibri"/>
              </a:rPr>
              <a:t>More control for crucial apps required</a:t>
            </a:r>
          </a:p>
        </p:txBody>
      </p:sp>
    </p:spTree>
    <p:extLst>
      <p:ext uri="{BB962C8B-B14F-4D97-AF65-F5344CB8AC3E}">
        <p14:creationId xmlns:p14="http://schemas.microsoft.com/office/powerpoint/2010/main" val="33439406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loseup of a keyboard">
            <a:extLst>
              <a:ext uri="{FF2B5EF4-FFF2-40B4-BE49-F238E27FC236}">
                <a16:creationId xmlns:a16="http://schemas.microsoft.com/office/drawing/2014/main" id="{E58B9598-C019-B554-1F51-1D0C00AC91A6}"/>
              </a:ext>
            </a:extLst>
          </p:cNvPr>
          <p:cNvPicPr>
            <a:picLocks noChangeAspect="1"/>
          </p:cNvPicPr>
          <p:nvPr/>
        </p:nvPicPr>
        <p:blipFill rotWithShape="1">
          <a:blip r:embed="rId2"/>
          <a:srcRect r="25597" b="9092"/>
          <a:stretch/>
        </p:blipFill>
        <p:spPr>
          <a:xfrm>
            <a:off x="3523488" y="10"/>
            <a:ext cx="8668512" cy="6857990"/>
          </a:xfrm>
          <a:prstGeom prst="rect">
            <a:avLst/>
          </a:prstGeom>
        </p:spPr>
      </p:pic>
      <p:sp>
        <p:nvSpPr>
          <p:cNvPr id="26" name="Rectangle 2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EDA2D35-6921-47B1-94A7-1917526F11E3}"/>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Compilers</a:t>
            </a:r>
          </a:p>
        </p:txBody>
      </p:sp>
      <p:sp>
        <p:nvSpPr>
          <p:cNvPr id="5" name="Text Placeholder 4">
            <a:extLst>
              <a:ext uri="{FF2B5EF4-FFF2-40B4-BE49-F238E27FC236}">
                <a16:creationId xmlns:a16="http://schemas.microsoft.com/office/drawing/2014/main" id="{0876DC22-872D-454D-9968-E8E98CAA7CFC}"/>
              </a:ext>
            </a:extLst>
          </p:cNvPr>
          <p:cNvSpPr>
            <a:spLocks noGrp="1"/>
          </p:cNvSpPr>
          <p:nvPr>
            <p:ph type="body" idx="1"/>
          </p:nvPr>
        </p:nvSpPr>
        <p:spPr>
          <a:xfrm>
            <a:off x="477980" y="4872922"/>
            <a:ext cx="4023359" cy="1208141"/>
          </a:xfrm>
        </p:spPr>
        <p:txBody>
          <a:bodyPr vert="horz" lIns="91440" tIns="45720" rIns="91440" bIns="45720" rtlCol="0">
            <a:normAutofit/>
          </a:bodyPr>
          <a:lstStyle/>
          <a:p>
            <a:r>
              <a:rPr lang="en-US" sz="2000">
                <a:solidFill>
                  <a:schemeClr val="tx1"/>
                </a:solidFill>
              </a:rPr>
              <a:t>GCC is the best!!      …..?? 🤔</a:t>
            </a:r>
          </a:p>
        </p:txBody>
      </p:sp>
      <p:sp>
        <p:nvSpPr>
          <p:cNvPr id="28" name="Rectangle 2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 name="Rectangle 2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3943985"/>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5E062F-02FE-4F69-BE8C-8D7C5E56934B}"/>
              </a:ext>
            </a:extLst>
          </p:cNvPr>
          <p:cNvSpPr>
            <a:spLocks noGrp="1"/>
          </p:cNvSpPr>
          <p:nvPr>
            <p:ph type="title"/>
          </p:nvPr>
        </p:nvSpPr>
        <p:spPr/>
        <p:txBody>
          <a:bodyPr/>
          <a:lstStyle/>
          <a:p>
            <a:r>
              <a:rPr lang="en-IN"/>
              <a:t>Code licenses</a:t>
            </a:r>
          </a:p>
        </p:txBody>
      </p:sp>
      <p:sp>
        <p:nvSpPr>
          <p:cNvPr id="5" name="Content Placeholder 4">
            <a:extLst>
              <a:ext uri="{FF2B5EF4-FFF2-40B4-BE49-F238E27FC236}">
                <a16:creationId xmlns:a16="http://schemas.microsoft.com/office/drawing/2014/main" id="{63BCB7F9-3471-4677-8231-DA69B937E7E9}"/>
              </a:ext>
            </a:extLst>
          </p:cNvPr>
          <p:cNvSpPr>
            <a:spLocks noGrp="1"/>
          </p:cNvSpPr>
          <p:nvPr>
            <p:ph idx="1"/>
          </p:nvPr>
        </p:nvSpPr>
        <p:spPr/>
        <p:txBody>
          <a:bodyPr vert="horz" lIns="91440" tIns="45720" rIns="91440" bIns="45720" rtlCol="0" anchor="t">
            <a:normAutofit/>
          </a:bodyPr>
          <a:lstStyle/>
          <a:p>
            <a:r>
              <a:rPr lang="en-IN"/>
              <a:t>GNU GPL vs MIT/Apache license</a:t>
            </a:r>
          </a:p>
        </p:txBody>
      </p:sp>
    </p:spTree>
    <p:extLst>
      <p:ext uri="{BB962C8B-B14F-4D97-AF65-F5344CB8AC3E}">
        <p14:creationId xmlns:p14="http://schemas.microsoft.com/office/powerpoint/2010/main" val="26342715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7BF851-502D-4F71-A662-857113BBA8F3}"/>
              </a:ext>
            </a:extLst>
          </p:cNvPr>
          <p:cNvSpPr>
            <a:spLocks noGrp="1"/>
          </p:cNvSpPr>
          <p:nvPr>
            <p:ph type="title"/>
          </p:nvPr>
        </p:nvSpPr>
        <p:spPr/>
        <p:txBody>
          <a:bodyPr/>
          <a:lstStyle/>
          <a:p>
            <a:r>
              <a:rPr lang="en-US"/>
              <a:t>LLVM</a:t>
            </a:r>
            <a:endParaRPr lang="en-IN"/>
          </a:p>
        </p:txBody>
      </p:sp>
      <p:sp>
        <p:nvSpPr>
          <p:cNvPr id="5" name="Content Placeholder 4">
            <a:extLst>
              <a:ext uri="{FF2B5EF4-FFF2-40B4-BE49-F238E27FC236}">
                <a16:creationId xmlns:a16="http://schemas.microsoft.com/office/drawing/2014/main" id="{E4C198FD-1D90-4CA2-8DF9-DA2D45EFD2CD}"/>
              </a:ext>
            </a:extLst>
          </p:cNvPr>
          <p:cNvSpPr>
            <a:spLocks noGrp="1"/>
          </p:cNvSpPr>
          <p:nvPr>
            <p:ph idx="1"/>
          </p:nvPr>
        </p:nvSpPr>
        <p:spPr/>
        <p:txBody>
          <a:bodyPr vert="horz" lIns="91440" tIns="45720" rIns="91440" bIns="45720" rtlCol="0" anchor="t">
            <a:normAutofit/>
          </a:bodyPr>
          <a:lstStyle/>
          <a:p>
            <a:r>
              <a:rPr lang="en-IN">
                <a:cs typeface="Calibri"/>
              </a:rPr>
              <a:t>Swift uses this!</a:t>
            </a:r>
            <a:endParaRPr lang="en-US"/>
          </a:p>
          <a:p>
            <a:r>
              <a:rPr lang="en-IN">
                <a:cs typeface="Calibri"/>
              </a:rPr>
              <a:t>Rust uses this!</a:t>
            </a:r>
            <a:endParaRPr lang="en-IN"/>
          </a:p>
          <a:p>
            <a:endParaRPr lang="en-IN">
              <a:cs typeface="Calibri"/>
            </a:endParaRPr>
          </a:p>
          <a:p>
            <a:r>
              <a:rPr lang="en-IN">
                <a:cs typeface="Calibri"/>
              </a:rPr>
              <a:t>"Clang" compiler</a:t>
            </a:r>
          </a:p>
          <a:p>
            <a:endParaRPr lang="en-IN">
              <a:cs typeface="Calibri"/>
            </a:endParaRPr>
          </a:p>
        </p:txBody>
      </p:sp>
    </p:spTree>
    <p:extLst>
      <p:ext uri="{BB962C8B-B14F-4D97-AF65-F5344CB8AC3E}">
        <p14:creationId xmlns:p14="http://schemas.microsoft.com/office/powerpoint/2010/main" val="455898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73C1A-F863-4C0D-8F03-FB4A76553259}"/>
              </a:ext>
            </a:extLst>
          </p:cNvPr>
          <p:cNvSpPr>
            <a:spLocks noGrp="1"/>
          </p:cNvSpPr>
          <p:nvPr>
            <p:ph type="title"/>
          </p:nvPr>
        </p:nvSpPr>
        <p:spPr/>
        <p:txBody>
          <a:bodyPr/>
          <a:lstStyle/>
          <a:p>
            <a:r>
              <a:rPr lang="en-US"/>
              <a:t>MUSL</a:t>
            </a:r>
            <a:endParaRPr lang="en-IN"/>
          </a:p>
        </p:txBody>
      </p:sp>
      <p:sp>
        <p:nvSpPr>
          <p:cNvPr id="3" name="Content Placeholder 2">
            <a:extLst>
              <a:ext uri="{FF2B5EF4-FFF2-40B4-BE49-F238E27FC236}">
                <a16:creationId xmlns:a16="http://schemas.microsoft.com/office/drawing/2014/main" id="{438DEF46-CC8B-4048-82D7-0558DB90D8CD}"/>
              </a:ext>
            </a:extLst>
          </p:cNvPr>
          <p:cNvSpPr>
            <a:spLocks noGrp="1"/>
          </p:cNvSpPr>
          <p:nvPr>
            <p:ph idx="1"/>
          </p:nvPr>
        </p:nvSpPr>
        <p:spPr/>
        <p:txBody>
          <a:bodyPr/>
          <a:lstStyle/>
          <a:p>
            <a:r>
              <a:rPr lang="en-US"/>
              <a:t>Alpine Linux – docker hub images</a:t>
            </a:r>
          </a:p>
          <a:p>
            <a:r>
              <a:rPr lang="en-US"/>
              <a:t>Primary choice for containerized apps</a:t>
            </a:r>
            <a:endParaRPr lang="en-IN"/>
          </a:p>
        </p:txBody>
      </p:sp>
    </p:spTree>
    <p:extLst>
      <p:ext uri="{BB962C8B-B14F-4D97-AF65-F5344CB8AC3E}">
        <p14:creationId xmlns:p14="http://schemas.microsoft.com/office/powerpoint/2010/main" val="1183556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8DE83-53B1-4F10-9513-752FF47414C0}"/>
              </a:ext>
            </a:extLst>
          </p:cNvPr>
          <p:cNvSpPr>
            <a:spLocks noGrp="1"/>
          </p:cNvSpPr>
          <p:nvPr>
            <p:ph type="title"/>
          </p:nvPr>
        </p:nvSpPr>
        <p:spPr/>
        <p:txBody>
          <a:bodyPr/>
          <a:lstStyle/>
          <a:p>
            <a:r>
              <a:rPr lang="en-US"/>
              <a:t>Cloud – </a:t>
            </a:r>
            <a:r>
              <a:rPr lang="en-US" err="1"/>
              <a:t>dockerized</a:t>
            </a:r>
            <a:r>
              <a:rPr lang="en-US"/>
              <a:t> applications</a:t>
            </a:r>
            <a:endParaRPr lang="en-IN"/>
          </a:p>
        </p:txBody>
      </p:sp>
      <p:sp>
        <p:nvSpPr>
          <p:cNvPr id="3" name="Content Placeholder 2">
            <a:extLst>
              <a:ext uri="{FF2B5EF4-FFF2-40B4-BE49-F238E27FC236}">
                <a16:creationId xmlns:a16="http://schemas.microsoft.com/office/drawing/2014/main" id="{4FCFF27C-8A4C-4865-9078-E4151EE9BF0D}"/>
              </a:ext>
            </a:extLst>
          </p:cNvPr>
          <p:cNvSpPr>
            <a:spLocks noGrp="1"/>
          </p:cNvSpPr>
          <p:nvPr>
            <p:ph idx="1"/>
          </p:nvPr>
        </p:nvSpPr>
        <p:spPr/>
        <p:txBody>
          <a:bodyPr/>
          <a:lstStyle/>
          <a:p>
            <a:r>
              <a:rPr lang="en-US"/>
              <a:t>K8s - Google</a:t>
            </a:r>
          </a:p>
          <a:p>
            <a:r>
              <a:rPr lang="en-US"/>
              <a:t>Alternatives:</a:t>
            </a:r>
          </a:p>
          <a:p>
            <a:pPr lvl="1"/>
            <a:r>
              <a:rPr lang="en-IN" err="1"/>
              <a:t>containerd</a:t>
            </a:r>
            <a:endParaRPr lang="en-IN"/>
          </a:p>
          <a:p>
            <a:pPr lvl="1"/>
            <a:r>
              <a:rPr lang="en-IN" err="1"/>
              <a:t>podman</a:t>
            </a:r>
            <a:endParaRPr lang="en-IN"/>
          </a:p>
          <a:p>
            <a:pPr lvl="1"/>
            <a:r>
              <a:rPr lang="en-IN"/>
              <a:t>vagrant</a:t>
            </a:r>
          </a:p>
          <a:p>
            <a:endParaRPr lang="en-IN"/>
          </a:p>
          <a:p>
            <a:r>
              <a:rPr lang="en-IN"/>
              <a:t>Unikernels</a:t>
            </a:r>
          </a:p>
          <a:p>
            <a:pPr lvl="1"/>
            <a:r>
              <a:rPr lang="en-IN">
                <a:hlinkClick r:id="rId2"/>
              </a:rPr>
              <a:t>https://www.nanovms.com/learn/docker-vs-unikernels</a:t>
            </a:r>
            <a:endParaRPr lang="en-IN"/>
          </a:p>
          <a:p>
            <a:pPr lvl="1"/>
            <a:endParaRPr lang="en-IN"/>
          </a:p>
        </p:txBody>
      </p:sp>
    </p:spTree>
    <p:extLst>
      <p:ext uri="{BB962C8B-B14F-4D97-AF65-F5344CB8AC3E}">
        <p14:creationId xmlns:p14="http://schemas.microsoft.com/office/powerpoint/2010/main" val="30843839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10;&#10;Description automatically generated">
            <a:extLst>
              <a:ext uri="{FF2B5EF4-FFF2-40B4-BE49-F238E27FC236}">
                <a16:creationId xmlns:a16="http://schemas.microsoft.com/office/drawing/2014/main" id="{B26D47A7-863B-0DB3-F551-1A52F296162A}"/>
              </a:ext>
            </a:extLst>
          </p:cNvPr>
          <p:cNvPicPr>
            <a:picLocks noGrp="1" noChangeAspect="1"/>
          </p:cNvPicPr>
          <p:nvPr>
            <p:ph idx="1"/>
          </p:nvPr>
        </p:nvPicPr>
        <p:blipFill>
          <a:blip r:embed="rId2"/>
          <a:stretch>
            <a:fillRect/>
          </a:stretch>
        </p:blipFill>
        <p:spPr>
          <a:xfrm>
            <a:off x="2116668" y="643467"/>
            <a:ext cx="7958663"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6374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2E2E-CFB3-4B47-9613-BCA52DCD2E76}"/>
              </a:ext>
            </a:extLst>
          </p:cNvPr>
          <p:cNvSpPr>
            <a:spLocks noGrp="1"/>
          </p:cNvSpPr>
          <p:nvPr>
            <p:ph type="title"/>
          </p:nvPr>
        </p:nvSpPr>
        <p:spPr/>
        <p:txBody>
          <a:bodyPr/>
          <a:lstStyle/>
          <a:p>
            <a:r>
              <a:rPr lang="en-US"/>
              <a:t>Summary</a:t>
            </a:r>
            <a:endParaRPr lang="en-IN"/>
          </a:p>
        </p:txBody>
      </p:sp>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DBB05F53-4D41-4798-A40F-E4FB22DA2FF3}"/>
                  </a:ext>
                </a:extLst>
              </p:cNvPr>
              <p:cNvGraphicFramePr>
                <a:graphicFrameLocks noChangeAspect="1"/>
              </p:cNvGraphicFramePr>
              <p:nvPr>
                <p:extLst>
                  <p:ext uri="{D42A27DB-BD31-4B8C-83A1-F6EECF244321}">
                    <p14:modId xmlns:p14="http://schemas.microsoft.com/office/powerpoint/2010/main" val="1910737240"/>
                  </p:ext>
                </p:extLst>
              </p:nvPr>
            </p:nvGraphicFramePr>
            <p:xfrm>
              <a:off x="838200" y="1825625"/>
              <a:ext cx="10515600" cy="4351338"/>
            </p:xfrm>
            <a:graphic>
              <a:graphicData uri="http://schemas.microsoft.com/office/powerpoint/2016/summaryzoom">
                <psuz:summaryZm>
                  <psuz:summaryZmObj sectionId="{6C480FA9-4830-4183-A53E-FD759ACA4516}">
                    <psuz:zmPr id="{AD01AEE6-F446-416B-BC27-4E9FDBB20D9A}" transitionDur="1000">
                      <p166:blipFill xmlns:p166="http://schemas.microsoft.com/office/powerpoint/2016/6/main">
                        <a:blip r:embed="rId2"/>
                        <a:stretch>
                          <a:fillRect/>
                        </a:stretch>
                      </p166:blipFill>
                      <p166:spPr xmlns:p166="http://schemas.microsoft.com/office/powerpoint/2016/6/main">
                        <a:xfrm>
                          <a:off x="407479" y="342010"/>
                          <a:ext cx="3154680" cy="1774508"/>
                        </a:xfrm>
                        <a:prstGeom prst="rect">
                          <a:avLst/>
                        </a:prstGeom>
                        <a:ln w="3175">
                          <a:solidFill>
                            <a:prstClr val="ltGray"/>
                          </a:solidFill>
                        </a:ln>
                      </p166:spPr>
                    </psuz:zmPr>
                  </psuz:summaryZmObj>
                  <psuz:summaryZmObj sectionId="{F2DD8B0E-CF6E-4ADE-A442-53997812824D}">
                    <psuz:zmPr id="{525F7A73-BC10-4E75-B4D3-8AD21FEB7F31}" transitionDur="1000">
                      <p166:blipFill xmlns:p166="http://schemas.microsoft.com/office/powerpoint/2016/6/main">
                        <a:blip r:embed="rId3"/>
                        <a:stretch>
                          <a:fillRect/>
                        </a:stretch>
                      </p166:blipFill>
                      <p166:spPr xmlns:p166="http://schemas.microsoft.com/office/powerpoint/2016/6/main">
                        <a:xfrm>
                          <a:off x="3680460" y="342010"/>
                          <a:ext cx="3154680" cy="1774508"/>
                        </a:xfrm>
                        <a:prstGeom prst="rect">
                          <a:avLst/>
                        </a:prstGeom>
                        <a:ln w="3175">
                          <a:solidFill>
                            <a:prstClr val="ltGray"/>
                          </a:solidFill>
                        </a:ln>
                      </p166:spPr>
                    </psuz:zmPr>
                  </psuz:summaryZmObj>
                  <psuz:summaryZmObj sectionId="{70490F7A-594C-42D0-A5F9-49707B13EB6E}">
                    <psuz:zmPr id="{11BFF049-1047-4719-A376-32442C1D4E31}" transitionDur="1000">
                      <p166:blipFill xmlns:p166="http://schemas.microsoft.com/office/powerpoint/2016/6/main">
                        <a:blip r:embed="rId4"/>
                        <a:stretch>
                          <a:fillRect/>
                        </a:stretch>
                      </p166:blipFill>
                      <p166:spPr xmlns:p166="http://schemas.microsoft.com/office/powerpoint/2016/6/main">
                        <a:xfrm>
                          <a:off x="6953441" y="342010"/>
                          <a:ext cx="3154680" cy="1774508"/>
                        </a:xfrm>
                        <a:prstGeom prst="rect">
                          <a:avLst/>
                        </a:prstGeom>
                        <a:ln w="3175">
                          <a:solidFill>
                            <a:prstClr val="ltGray"/>
                          </a:solidFill>
                        </a:ln>
                      </p166:spPr>
                    </psuz:zmPr>
                  </psuz:summaryZmObj>
                  <psuz:summaryZmObj sectionId="{B29F8DDE-6811-4D4D-8594-5FDEBC247A88}">
                    <psuz:zmPr id="{40D9C8C0-556E-41C0-9299-FFA22D5C3D32}" transitionDur="1000">
                      <p166:blipFill xmlns:p166="http://schemas.microsoft.com/office/powerpoint/2016/6/main">
                        <a:blip r:embed="rId5"/>
                        <a:stretch>
                          <a:fillRect/>
                        </a:stretch>
                      </p166:blipFill>
                      <p166:spPr xmlns:p166="http://schemas.microsoft.com/office/powerpoint/2016/6/main">
                        <a:xfrm>
                          <a:off x="407479" y="2234819"/>
                          <a:ext cx="3154680" cy="1774508"/>
                        </a:xfrm>
                        <a:prstGeom prst="rect">
                          <a:avLst/>
                        </a:prstGeom>
                        <a:ln w="3175">
                          <a:solidFill>
                            <a:prstClr val="ltGray"/>
                          </a:solidFill>
                        </a:ln>
                      </p166:spPr>
                    </psuz:zmPr>
                  </psuz:summaryZmObj>
                  <psuz:summaryZmObj sectionId="{6D77466A-049A-41BE-848B-5F006F0615AE}">
                    <psuz:zmPr id="{B75E2CC3-80B6-420A-BA2B-95BE3ECC4739}" transitionDur="1000">
                      <p166:blipFill xmlns:p166="http://schemas.microsoft.com/office/powerpoint/2016/6/main">
                        <a:blip r:embed="rId6"/>
                        <a:stretch>
                          <a:fillRect/>
                        </a:stretch>
                      </p166:blipFill>
                      <p166:spPr xmlns:p166="http://schemas.microsoft.com/office/powerpoint/2016/6/main">
                        <a:xfrm>
                          <a:off x="3680460" y="2234819"/>
                          <a:ext cx="3154680" cy="1774508"/>
                        </a:xfrm>
                        <a:prstGeom prst="rect">
                          <a:avLst/>
                        </a:prstGeom>
                        <a:ln w="3175">
                          <a:solidFill>
                            <a:prstClr val="ltGray"/>
                          </a:solidFill>
                        </a:ln>
                      </p166:spPr>
                    </psuz:zmPr>
                  </psuz:summaryZmObj>
                  <psuz:summaryZmObj sectionId="{7E5C6FF6-9772-459C-87EE-259A8C6D6B74}">
                    <psuz:zmPr id="{D7D72F49-EA5E-4D56-A454-84EBE4651BB5}" transitionDur="1000">
                      <p166:blipFill xmlns:p166="http://schemas.microsoft.com/office/powerpoint/2016/6/main">
                        <a:blip r:embed="rId7"/>
                        <a:stretch>
                          <a:fillRect/>
                        </a:stretch>
                      </p166:blipFill>
                      <p166:spPr xmlns:p166="http://schemas.microsoft.com/office/powerpoint/2016/6/main">
                        <a:xfrm>
                          <a:off x="6953441" y="2234819"/>
                          <a:ext cx="3154680" cy="1774508"/>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DBB05F53-4D41-4798-A40F-E4FB22DA2FF3}"/>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Picture 3">
                  <a:hlinkClick r:id="rId8"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245679" y="2167635"/>
                  <a:ext cx="3154680" cy="1774508"/>
                </a:xfrm>
                <a:prstGeom prst="rect">
                  <a:avLst/>
                </a:prstGeom>
                <a:ln w="3175">
                  <a:solidFill>
                    <a:prstClr val="ltGray"/>
                  </a:solidFill>
                </a:ln>
              </p:spPr>
            </p:pic>
            <p:pic>
              <p:nvPicPr>
                <p:cNvPr id="4" name="Picture 4">
                  <a:hlinkClick r:id="rId9"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4518660" y="2167635"/>
                  <a:ext cx="3154680" cy="1774508"/>
                </a:xfrm>
                <a:prstGeom prst="rect">
                  <a:avLst/>
                </a:prstGeom>
                <a:ln w="3175">
                  <a:solidFill>
                    <a:prstClr val="ltGray"/>
                  </a:solidFill>
                </a:ln>
              </p:spPr>
            </p:pic>
            <p:pic>
              <p:nvPicPr>
                <p:cNvPr id="6" name="Picture 6">
                  <a:hlinkClick r:id="rId10"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7791641" y="2167635"/>
                  <a:ext cx="3154680" cy="1774508"/>
                </a:xfrm>
                <a:prstGeom prst="rect">
                  <a:avLst/>
                </a:prstGeom>
                <a:ln w="3175">
                  <a:solidFill>
                    <a:prstClr val="ltGray"/>
                  </a:solidFill>
                </a:ln>
              </p:spPr>
            </p:pic>
            <p:pic>
              <p:nvPicPr>
                <p:cNvPr id="7" name="Picture 7">
                  <a:hlinkClick r:id="rId11"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1245679" y="4060444"/>
                  <a:ext cx="3154680" cy="1774508"/>
                </a:xfrm>
                <a:prstGeom prst="rect">
                  <a:avLst/>
                </a:prstGeom>
                <a:ln w="3175">
                  <a:solidFill>
                    <a:prstClr val="ltGray"/>
                  </a:solidFill>
                </a:ln>
              </p:spPr>
            </p:pic>
            <p:pic>
              <p:nvPicPr>
                <p:cNvPr id="8" name="Picture 8">
                  <a:hlinkClick r:id="rId12"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4518660" y="4060444"/>
                  <a:ext cx="3154680" cy="1774508"/>
                </a:xfrm>
                <a:prstGeom prst="rect">
                  <a:avLst/>
                </a:prstGeom>
                <a:ln w="3175">
                  <a:solidFill>
                    <a:prstClr val="ltGray"/>
                  </a:solidFill>
                </a:ln>
              </p:spPr>
            </p:pic>
            <p:pic>
              <p:nvPicPr>
                <p:cNvPr id="9" name="Picture 9">
                  <a:hlinkClick r:id="rId13"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7791641" y="4060444"/>
                  <a:ext cx="3154680" cy="1774508"/>
                </a:xfrm>
                <a:prstGeom prst="rect">
                  <a:avLst/>
                </a:prstGeom>
                <a:ln w="3175">
                  <a:solidFill>
                    <a:prstClr val="ltGray"/>
                  </a:solidFill>
                </a:ln>
              </p:spPr>
            </p:pic>
          </p:grpSp>
        </mc:Fallback>
      </mc:AlternateContent>
    </p:spTree>
    <p:extLst>
      <p:ext uri="{BB962C8B-B14F-4D97-AF65-F5344CB8AC3E}">
        <p14:creationId xmlns:p14="http://schemas.microsoft.com/office/powerpoint/2010/main" val="25845795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2E845C-07D6-641E-B794-AAF94344C397}"/>
              </a:ext>
            </a:extLst>
          </p:cNvPr>
          <p:cNvSpPr>
            <a:spLocks noGrp="1"/>
          </p:cNvSpPr>
          <p:nvPr>
            <p:ph type="title"/>
          </p:nvPr>
        </p:nvSpPr>
        <p:spPr>
          <a:xfrm>
            <a:off x="1371597" y="348865"/>
            <a:ext cx="10044023" cy="877729"/>
          </a:xfrm>
        </p:spPr>
        <p:txBody>
          <a:bodyPr anchor="ctr">
            <a:normAutofit/>
          </a:bodyPr>
          <a:lstStyle/>
          <a:p>
            <a:r>
              <a:rPr lang="en-US" sz="4000" err="1">
                <a:solidFill>
                  <a:srgbClr val="FFFFFF"/>
                </a:solidFill>
                <a:cs typeface="Calibri Light"/>
              </a:rPr>
              <a:t>Unikernels</a:t>
            </a:r>
            <a:r>
              <a:rPr lang="en-US" sz="4000">
                <a:solidFill>
                  <a:srgbClr val="FFFFFF"/>
                </a:solidFill>
                <a:cs typeface="Calibri Light"/>
              </a:rPr>
              <a:t> vs Containers</a:t>
            </a:r>
            <a:endParaRPr lang="en-US" sz="4000">
              <a:solidFill>
                <a:srgbClr val="FFFFFF"/>
              </a:solidFill>
            </a:endParaRPr>
          </a:p>
        </p:txBody>
      </p:sp>
      <p:graphicFrame>
        <p:nvGraphicFramePr>
          <p:cNvPr id="7" name="Content Placeholder 2">
            <a:extLst>
              <a:ext uri="{FF2B5EF4-FFF2-40B4-BE49-F238E27FC236}">
                <a16:creationId xmlns:a16="http://schemas.microsoft.com/office/drawing/2014/main" id="{EFC8DD70-494E-A21A-8E3E-2BF7EA49BD87}"/>
              </a:ext>
            </a:extLst>
          </p:cNvPr>
          <p:cNvGraphicFramePr>
            <a:graphicFrameLocks noGrp="1"/>
          </p:cNvGraphicFramePr>
          <p:nvPr>
            <p:ph idx="1"/>
            <p:extLst>
              <p:ext uri="{D42A27DB-BD31-4B8C-83A1-F6EECF244321}">
                <p14:modId xmlns:p14="http://schemas.microsoft.com/office/powerpoint/2010/main" val="1179074221"/>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96147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F68E2AB-0D05-49BC-B504-CF1F029F0BCC}"/>
              </a:ext>
            </a:extLst>
          </p:cNvPr>
          <p:cNvSpPr>
            <a:spLocks noGrp="1"/>
          </p:cNvSpPr>
          <p:nvPr>
            <p:ph type="title"/>
          </p:nvPr>
        </p:nvSpPr>
        <p:spPr>
          <a:xfrm>
            <a:off x="6790414" y="640080"/>
            <a:ext cx="4758458" cy="3566160"/>
          </a:xfrm>
        </p:spPr>
        <p:txBody>
          <a:bodyPr vert="horz" lIns="91440" tIns="45720" rIns="91440" bIns="45720" rtlCol="0" anchor="b">
            <a:normAutofit/>
          </a:bodyPr>
          <a:lstStyle/>
          <a:p>
            <a:r>
              <a:rPr lang="en-US" sz="6600"/>
              <a:t>Kernels</a:t>
            </a:r>
          </a:p>
        </p:txBody>
      </p:sp>
      <p:sp>
        <p:nvSpPr>
          <p:cNvPr id="5" name="Text Placeholder 4">
            <a:extLst>
              <a:ext uri="{FF2B5EF4-FFF2-40B4-BE49-F238E27FC236}">
                <a16:creationId xmlns:a16="http://schemas.microsoft.com/office/drawing/2014/main" id="{455759A8-9F58-47C3-B47C-C9D5F68705FF}"/>
              </a:ext>
            </a:extLst>
          </p:cNvPr>
          <p:cNvSpPr>
            <a:spLocks noGrp="1"/>
          </p:cNvSpPr>
          <p:nvPr>
            <p:ph type="body" idx="1"/>
          </p:nvPr>
        </p:nvSpPr>
        <p:spPr>
          <a:xfrm>
            <a:off x="6790412" y="4636008"/>
            <a:ext cx="4758459" cy="1572768"/>
          </a:xfrm>
        </p:spPr>
        <p:txBody>
          <a:bodyPr vert="horz" lIns="91440" tIns="45720" rIns="91440" bIns="45720" rtlCol="0">
            <a:normAutofit/>
          </a:bodyPr>
          <a:lstStyle/>
          <a:p>
            <a:r>
              <a:rPr lang="en-US">
                <a:solidFill>
                  <a:schemeClr val="tx1"/>
                </a:solidFill>
              </a:rPr>
              <a:t>LINUX FTW!     ...?</a:t>
            </a:r>
          </a:p>
        </p:txBody>
      </p:sp>
      <p:pic>
        <p:nvPicPr>
          <p:cNvPr id="7" name="Picture 6">
            <a:extLst>
              <a:ext uri="{FF2B5EF4-FFF2-40B4-BE49-F238E27FC236}">
                <a16:creationId xmlns:a16="http://schemas.microsoft.com/office/drawing/2014/main" id="{293D3930-2C8C-C1C2-B70D-7EA36A5E0977}"/>
              </a:ext>
            </a:extLst>
          </p:cNvPr>
          <p:cNvPicPr>
            <a:picLocks noChangeAspect="1"/>
          </p:cNvPicPr>
          <p:nvPr/>
        </p:nvPicPr>
        <p:blipFill rotWithShape="1">
          <a:blip r:embed="rId3"/>
          <a:srcRect l="21516" r="16115" b="-9"/>
          <a:stretch/>
        </p:blipFill>
        <p:spPr>
          <a:xfrm>
            <a:off x="20" y="10"/>
            <a:ext cx="6108141" cy="6857990"/>
          </a:xfrm>
          <a:custGeom>
            <a:avLst/>
            <a:gdLst/>
            <a:ahLst/>
            <a:cxnLst/>
            <a:rect l="l" t="t" r="r" b="b"/>
            <a:pathLst>
              <a:path w="6108161" h="6858000">
                <a:moveTo>
                  <a:pt x="0" y="0"/>
                </a:moveTo>
                <a:lnTo>
                  <a:pt x="2058355" y="0"/>
                </a:lnTo>
                <a:lnTo>
                  <a:pt x="3299791" y="0"/>
                </a:lnTo>
                <a:lnTo>
                  <a:pt x="6076880" y="0"/>
                </a:lnTo>
                <a:lnTo>
                  <a:pt x="6078171" y="10931"/>
                </a:lnTo>
                <a:cubicBezTo>
                  <a:pt x="6093300" y="94836"/>
                  <a:pt x="6090630" y="179884"/>
                  <a:pt x="6094698" y="264297"/>
                </a:cubicBezTo>
                <a:cubicBezTo>
                  <a:pt x="6099656" y="367652"/>
                  <a:pt x="6093427" y="471135"/>
                  <a:pt x="6091266" y="574617"/>
                </a:cubicBezTo>
                <a:cubicBezTo>
                  <a:pt x="6089359" y="662717"/>
                  <a:pt x="6080587" y="750690"/>
                  <a:pt x="6083384" y="838916"/>
                </a:cubicBezTo>
                <a:cubicBezTo>
                  <a:pt x="6083384" y="841968"/>
                  <a:pt x="6083384" y="845019"/>
                  <a:pt x="6083384" y="848070"/>
                </a:cubicBezTo>
                <a:cubicBezTo>
                  <a:pt x="6075375" y="945068"/>
                  <a:pt x="6075375" y="1042576"/>
                  <a:pt x="6083384" y="1139574"/>
                </a:cubicBezTo>
                <a:cubicBezTo>
                  <a:pt x="6085964" y="1179950"/>
                  <a:pt x="6085240" y="1220466"/>
                  <a:pt x="6081223" y="1260728"/>
                </a:cubicBezTo>
                <a:cubicBezTo>
                  <a:pt x="6077409" y="1311960"/>
                  <a:pt x="6065204" y="1364083"/>
                  <a:pt x="6073976" y="1414934"/>
                </a:cubicBezTo>
                <a:cubicBezTo>
                  <a:pt x="6079722" y="1456784"/>
                  <a:pt x="6082913" y="1498940"/>
                  <a:pt x="6083511" y="1541172"/>
                </a:cubicBezTo>
                <a:cubicBezTo>
                  <a:pt x="6087833" y="1635755"/>
                  <a:pt x="6083638" y="1730847"/>
                  <a:pt x="6082112" y="1825685"/>
                </a:cubicBezTo>
                <a:cubicBezTo>
                  <a:pt x="6080205" y="1936286"/>
                  <a:pt x="6083002" y="2046634"/>
                  <a:pt x="6074103" y="2157235"/>
                </a:cubicBezTo>
                <a:cubicBezTo>
                  <a:pt x="6069145" y="2246581"/>
                  <a:pt x="6069145" y="2336130"/>
                  <a:pt x="6074103" y="2425476"/>
                </a:cubicBezTo>
                <a:cubicBezTo>
                  <a:pt x="6076519" y="2507473"/>
                  <a:pt x="6088850" y="2588454"/>
                  <a:pt x="6086816" y="2671214"/>
                </a:cubicBezTo>
                <a:cubicBezTo>
                  <a:pt x="6084401" y="2767832"/>
                  <a:pt x="6072959" y="2863940"/>
                  <a:pt x="6076519" y="2960685"/>
                </a:cubicBezTo>
                <a:cubicBezTo>
                  <a:pt x="6078171" y="3006832"/>
                  <a:pt x="6078299" y="3052980"/>
                  <a:pt x="6079316" y="3099127"/>
                </a:cubicBezTo>
                <a:cubicBezTo>
                  <a:pt x="6080333" y="3154682"/>
                  <a:pt x="6090376" y="3210110"/>
                  <a:pt x="6084782" y="3265665"/>
                </a:cubicBezTo>
                <a:cubicBezTo>
                  <a:pt x="6075502" y="3358087"/>
                  <a:pt x="6051475" y="3448857"/>
                  <a:pt x="6066476" y="3543567"/>
                </a:cubicBezTo>
                <a:cubicBezTo>
                  <a:pt x="6074739" y="3595690"/>
                  <a:pt x="6084146" y="3647940"/>
                  <a:pt x="6088850" y="3700571"/>
                </a:cubicBezTo>
                <a:cubicBezTo>
                  <a:pt x="6093045" y="3747608"/>
                  <a:pt x="6103724" y="3795408"/>
                  <a:pt x="6095588" y="3842191"/>
                </a:cubicBezTo>
                <a:cubicBezTo>
                  <a:pt x="6088723" y="3882237"/>
                  <a:pt x="6092410" y="3922282"/>
                  <a:pt x="6087070" y="3962327"/>
                </a:cubicBezTo>
                <a:cubicBezTo>
                  <a:pt x="6080078" y="4014831"/>
                  <a:pt x="6076265" y="4068352"/>
                  <a:pt x="6071052" y="4121111"/>
                </a:cubicBezTo>
                <a:cubicBezTo>
                  <a:pt x="6066221" y="4169038"/>
                  <a:pt x="6062662" y="4216838"/>
                  <a:pt x="6075375" y="4261841"/>
                </a:cubicBezTo>
                <a:cubicBezTo>
                  <a:pt x="6106394" y="4375112"/>
                  <a:pt x="6089359" y="4487748"/>
                  <a:pt x="6077663" y="4600257"/>
                </a:cubicBezTo>
                <a:cubicBezTo>
                  <a:pt x="6071942" y="4655049"/>
                  <a:pt x="6063552" y="4712765"/>
                  <a:pt x="6076265" y="4762853"/>
                </a:cubicBezTo>
                <a:cubicBezTo>
                  <a:pt x="6099783" y="4851716"/>
                  <a:pt x="6081350" y="4936764"/>
                  <a:pt x="6071179" y="5021432"/>
                </a:cubicBezTo>
                <a:cubicBezTo>
                  <a:pt x="6061009" y="5106099"/>
                  <a:pt x="6058594" y="5189495"/>
                  <a:pt x="6076392" y="5272637"/>
                </a:cubicBezTo>
                <a:cubicBezTo>
                  <a:pt x="6088850" y="5331116"/>
                  <a:pt x="6088850" y="5390612"/>
                  <a:pt x="6090376" y="5449600"/>
                </a:cubicBezTo>
                <a:cubicBezTo>
                  <a:pt x="6091266" y="5486339"/>
                  <a:pt x="6077663" y="5523842"/>
                  <a:pt x="6068637" y="5560582"/>
                </a:cubicBezTo>
                <a:cubicBezTo>
                  <a:pt x="6052364" y="5626943"/>
                  <a:pt x="6046517" y="5694321"/>
                  <a:pt x="6068637" y="5759029"/>
                </a:cubicBezTo>
                <a:cubicBezTo>
                  <a:pt x="6099148" y="5848655"/>
                  <a:pt x="6116691" y="5938407"/>
                  <a:pt x="6103978" y="6033117"/>
                </a:cubicBezTo>
                <a:cubicBezTo>
                  <a:pt x="6096732" y="6091724"/>
                  <a:pt x="6094952" y="6151347"/>
                  <a:pt x="6084019" y="6209190"/>
                </a:cubicBezTo>
                <a:cubicBezTo>
                  <a:pt x="6065713" y="6304790"/>
                  <a:pt x="6072196" y="6399882"/>
                  <a:pt x="6086816" y="6494211"/>
                </a:cubicBezTo>
                <a:cubicBezTo>
                  <a:pt x="6096897" y="6573081"/>
                  <a:pt x="6097965" y="6652829"/>
                  <a:pt x="6089994" y="6731941"/>
                </a:cubicBezTo>
                <a:lnTo>
                  <a:pt x="6081268" y="6858000"/>
                </a:lnTo>
                <a:lnTo>
                  <a:pt x="3299791" y="6858000"/>
                </a:lnTo>
                <a:lnTo>
                  <a:pt x="2058355" y="6858000"/>
                </a:lnTo>
                <a:lnTo>
                  <a:pt x="0" y="6858000"/>
                </a:lnTo>
                <a:close/>
              </a:path>
            </a:pathLst>
          </a:custGeom>
        </p:spPr>
      </p:pic>
      <p:sp>
        <p:nvSpPr>
          <p:cNvPr id="13" name="sketchy line">
            <a:extLst>
              <a:ext uri="{FF2B5EF4-FFF2-40B4-BE49-F238E27FC236}">
                <a16:creationId xmlns:a16="http://schemas.microsoft.com/office/drawing/2014/main" id="{82580482-BA80-420A-8A05-C58E97F2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1142" y="4409267"/>
            <a:ext cx="4242816" cy="18288"/>
          </a:xfrm>
          <a:custGeom>
            <a:avLst/>
            <a:gdLst>
              <a:gd name="connsiteX0" fmla="*/ 0 w 4242816"/>
              <a:gd name="connsiteY0" fmla="*/ 0 h 18288"/>
              <a:gd name="connsiteX1" fmla="*/ 690973 w 4242816"/>
              <a:gd name="connsiteY1" fmla="*/ 0 h 18288"/>
              <a:gd name="connsiteX2" fmla="*/ 1212233 w 4242816"/>
              <a:gd name="connsiteY2" fmla="*/ 0 h 18288"/>
              <a:gd name="connsiteX3" fmla="*/ 1860778 w 4242816"/>
              <a:gd name="connsiteY3" fmla="*/ 0 h 18288"/>
              <a:gd name="connsiteX4" fmla="*/ 2424466 w 4242816"/>
              <a:gd name="connsiteY4" fmla="*/ 0 h 18288"/>
              <a:gd name="connsiteX5" fmla="*/ 3115439 w 4242816"/>
              <a:gd name="connsiteY5" fmla="*/ 0 h 18288"/>
              <a:gd name="connsiteX6" fmla="*/ 3636699 w 4242816"/>
              <a:gd name="connsiteY6" fmla="*/ 0 h 18288"/>
              <a:gd name="connsiteX7" fmla="*/ 4242816 w 4242816"/>
              <a:gd name="connsiteY7" fmla="*/ 0 h 18288"/>
              <a:gd name="connsiteX8" fmla="*/ 4242816 w 4242816"/>
              <a:gd name="connsiteY8" fmla="*/ 18288 h 18288"/>
              <a:gd name="connsiteX9" fmla="*/ 3636699 w 4242816"/>
              <a:gd name="connsiteY9" fmla="*/ 18288 h 18288"/>
              <a:gd name="connsiteX10" fmla="*/ 3030583 w 4242816"/>
              <a:gd name="connsiteY10" fmla="*/ 18288 h 18288"/>
              <a:gd name="connsiteX11" fmla="*/ 2466894 w 4242816"/>
              <a:gd name="connsiteY11" fmla="*/ 18288 h 18288"/>
              <a:gd name="connsiteX12" fmla="*/ 1988062 w 4242816"/>
              <a:gd name="connsiteY12" fmla="*/ 18288 h 18288"/>
              <a:gd name="connsiteX13" fmla="*/ 1466802 w 4242816"/>
              <a:gd name="connsiteY13" fmla="*/ 18288 h 18288"/>
              <a:gd name="connsiteX14" fmla="*/ 860686 w 4242816"/>
              <a:gd name="connsiteY14" fmla="*/ 18288 h 18288"/>
              <a:gd name="connsiteX15" fmla="*/ 0 w 4242816"/>
              <a:gd name="connsiteY15" fmla="*/ 18288 h 18288"/>
              <a:gd name="connsiteX16" fmla="*/ 0 w 424281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2816" h="18288" fill="none" extrusionOk="0">
                <a:moveTo>
                  <a:pt x="0" y="0"/>
                </a:moveTo>
                <a:cubicBezTo>
                  <a:pt x="249934" y="1471"/>
                  <a:pt x="379877" y="-29444"/>
                  <a:pt x="690973" y="0"/>
                </a:cubicBezTo>
                <a:cubicBezTo>
                  <a:pt x="1002069" y="29444"/>
                  <a:pt x="1021583" y="17501"/>
                  <a:pt x="1212233" y="0"/>
                </a:cubicBezTo>
                <a:cubicBezTo>
                  <a:pt x="1402883" y="-17501"/>
                  <a:pt x="1678760" y="5386"/>
                  <a:pt x="1860778" y="0"/>
                </a:cubicBezTo>
                <a:cubicBezTo>
                  <a:pt x="2042796" y="-5386"/>
                  <a:pt x="2245608" y="-22401"/>
                  <a:pt x="2424466" y="0"/>
                </a:cubicBezTo>
                <a:cubicBezTo>
                  <a:pt x="2603324" y="22401"/>
                  <a:pt x="2890020" y="33806"/>
                  <a:pt x="3115439" y="0"/>
                </a:cubicBezTo>
                <a:cubicBezTo>
                  <a:pt x="3340858" y="-33806"/>
                  <a:pt x="3428300" y="18628"/>
                  <a:pt x="3636699" y="0"/>
                </a:cubicBezTo>
                <a:cubicBezTo>
                  <a:pt x="3845098" y="-18628"/>
                  <a:pt x="4108824" y="5541"/>
                  <a:pt x="4242816" y="0"/>
                </a:cubicBezTo>
                <a:cubicBezTo>
                  <a:pt x="4242066" y="4160"/>
                  <a:pt x="4243125" y="10356"/>
                  <a:pt x="4242816" y="18288"/>
                </a:cubicBezTo>
                <a:cubicBezTo>
                  <a:pt x="4113424" y="32735"/>
                  <a:pt x="3768327" y="47567"/>
                  <a:pt x="3636699" y="18288"/>
                </a:cubicBezTo>
                <a:cubicBezTo>
                  <a:pt x="3505071" y="-10991"/>
                  <a:pt x="3294208" y="-4990"/>
                  <a:pt x="3030583" y="18288"/>
                </a:cubicBezTo>
                <a:cubicBezTo>
                  <a:pt x="2766958" y="41566"/>
                  <a:pt x="2649277" y="20974"/>
                  <a:pt x="2466894" y="18288"/>
                </a:cubicBezTo>
                <a:cubicBezTo>
                  <a:pt x="2284511" y="15602"/>
                  <a:pt x="2151277" y="1154"/>
                  <a:pt x="1988062" y="18288"/>
                </a:cubicBezTo>
                <a:cubicBezTo>
                  <a:pt x="1824847" y="35422"/>
                  <a:pt x="1691359" y="9265"/>
                  <a:pt x="1466802" y="18288"/>
                </a:cubicBezTo>
                <a:cubicBezTo>
                  <a:pt x="1242245" y="27311"/>
                  <a:pt x="1006161" y="36605"/>
                  <a:pt x="860686" y="18288"/>
                </a:cubicBezTo>
                <a:cubicBezTo>
                  <a:pt x="715211" y="-29"/>
                  <a:pt x="242774" y="46538"/>
                  <a:pt x="0" y="18288"/>
                </a:cubicBezTo>
                <a:cubicBezTo>
                  <a:pt x="-146" y="11482"/>
                  <a:pt x="-422" y="5192"/>
                  <a:pt x="0" y="0"/>
                </a:cubicBezTo>
                <a:close/>
              </a:path>
              <a:path w="4242816" h="18288" stroke="0" extrusionOk="0">
                <a:moveTo>
                  <a:pt x="0" y="0"/>
                </a:moveTo>
                <a:cubicBezTo>
                  <a:pt x="259751" y="-14018"/>
                  <a:pt x="356632" y="-15007"/>
                  <a:pt x="521260" y="0"/>
                </a:cubicBezTo>
                <a:cubicBezTo>
                  <a:pt x="685888" y="15007"/>
                  <a:pt x="885786" y="5167"/>
                  <a:pt x="1212233" y="0"/>
                </a:cubicBezTo>
                <a:cubicBezTo>
                  <a:pt x="1538680" y="-5167"/>
                  <a:pt x="1458849" y="7951"/>
                  <a:pt x="1691065" y="0"/>
                </a:cubicBezTo>
                <a:cubicBezTo>
                  <a:pt x="1923281" y="-7951"/>
                  <a:pt x="1985780" y="-16303"/>
                  <a:pt x="2169897" y="0"/>
                </a:cubicBezTo>
                <a:cubicBezTo>
                  <a:pt x="2354014" y="16303"/>
                  <a:pt x="2633054" y="-2739"/>
                  <a:pt x="2776014" y="0"/>
                </a:cubicBezTo>
                <a:cubicBezTo>
                  <a:pt x="2918974" y="2739"/>
                  <a:pt x="3112688" y="-15682"/>
                  <a:pt x="3339702" y="0"/>
                </a:cubicBezTo>
                <a:cubicBezTo>
                  <a:pt x="3566716" y="15682"/>
                  <a:pt x="4015278" y="-28467"/>
                  <a:pt x="4242816" y="0"/>
                </a:cubicBezTo>
                <a:cubicBezTo>
                  <a:pt x="4243501" y="7633"/>
                  <a:pt x="4242294" y="10002"/>
                  <a:pt x="4242816" y="18288"/>
                </a:cubicBezTo>
                <a:cubicBezTo>
                  <a:pt x="3924964" y="16283"/>
                  <a:pt x="3746362" y="-1805"/>
                  <a:pt x="3551843" y="18288"/>
                </a:cubicBezTo>
                <a:cubicBezTo>
                  <a:pt x="3357324" y="38381"/>
                  <a:pt x="3126422" y="47156"/>
                  <a:pt x="2860870" y="18288"/>
                </a:cubicBezTo>
                <a:cubicBezTo>
                  <a:pt x="2595318" y="-10580"/>
                  <a:pt x="2572437" y="11441"/>
                  <a:pt x="2297182" y="18288"/>
                </a:cubicBezTo>
                <a:cubicBezTo>
                  <a:pt x="2021927" y="25135"/>
                  <a:pt x="1916908" y="33601"/>
                  <a:pt x="1733493" y="18288"/>
                </a:cubicBezTo>
                <a:cubicBezTo>
                  <a:pt x="1550078" y="2975"/>
                  <a:pt x="1412440" y="27896"/>
                  <a:pt x="1212233" y="18288"/>
                </a:cubicBezTo>
                <a:cubicBezTo>
                  <a:pt x="1012026" y="8680"/>
                  <a:pt x="914386" y="13859"/>
                  <a:pt x="648545" y="18288"/>
                </a:cubicBezTo>
                <a:cubicBezTo>
                  <a:pt x="382704" y="22717"/>
                  <a:pt x="233522" y="39342"/>
                  <a:pt x="0" y="18288"/>
                </a:cubicBezTo>
                <a:cubicBezTo>
                  <a:pt x="-772" y="13661"/>
                  <a:pt x="-839" y="849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29833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58E3E-0CED-49A5-B779-40CE7037FBDF}"/>
              </a:ext>
            </a:extLst>
          </p:cNvPr>
          <p:cNvSpPr>
            <a:spLocks noGrp="1"/>
          </p:cNvSpPr>
          <p:nvPr>
            <p:ph type="title"/>
          </p:nvPr>
        </p:nvSpPr>
        <p:spPr/>
        <p:txBody>
          <a:bodyPr/>
          <a:lstStyle/>
          <a:p>
            <a:r>
              <a:rPr lang="en-US"/>
              <a:t>Monolithic vs micro</a:t>
            </a:r>
            <a:endParaRPr lang="en-IN"/>
          </a:p>
        </p:txBody>
      </p:sp>
      <p:pic>
        <p:nvPicPr>
          <p:cNvPr id="4" name="Picture 4" descr="A picture containing diagram&#10;&#10;Description automatically generated">
            <a:extLst>
              <a:ext uri="{FF2B5EF4-FFF2-40B4-BE49-F238E27FC236}">
                <a16:creationId xmlns:a16="http://schemas.microsoft.com/office/drawing/2014/main" id="{E70D2EB4-1EBD-129D-F724-FB60938D4075}"/>
              </a:ext>
            </a:extLst>
          </p:cNvPr>
          <p:cNvPicPr>
            <a:picLocks noGrp="1" noChangeAspect="1"/>
          </p:cNvPicPr>
          <p:nvPr>
            <p:ph idx="1"/>
          </p:nvPr>
        </p:nvPicPr>
        <p:blipFill rotWithShape="1">
          <a:blip r:embed="rId2"/>
          <a:srcRect l="2181" t="4086" r="4471" b="13035"/>
          <a:stretch/>
        </p:blipFill>
        <p:spPr>
          <a:xfrm>
            <a:off x="2192233" y="1478492"/>
            <a:ext cx="7816481" cy="3894230"/>
          </a:xfrm>
        </p:spPr>
      </p:pic>
    </p:spTree>
    <p:extLst>
      <p:ext uri="{BB962C8B-B14F-4D97-AF65-F5344CB8AC3E}">
        <p14:creationId xmlns:p14="http://schemas.microsoft.com/office/powerpoint/2010/main" val="2903214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83289-BF1C-4525-9ECA-1E013ED3FD15}"/>
              </a:ext>
            </a:extLst>
          </p:cNvPr>
          <p:cNvSpPr>
            <a:spLocks noGrp="1"/>
          </p:cNvSpPr>
          <p:nvPr>
            <p:ph type="title"/>
          </p:nvPr>
        </p:nvSpPr>
        <p:spPr/>
        <p:txBody>
          <a:bodyPr/>
          <a:lstStyle/>
          <a:p>
            <a:r>
              <a:rPr lang="en-US"/>
              <a:t>microkernel</a:t>
            </a:r>
            <a:endParaRPr lang="en-IN"/>
          </a:p>
        </p:txBody>
      </p:sp>
      <p:sp>
        <p:nvSpPr>
          <p:cNvPr id="3" name="Content Placeholder 2">
            <a:extLst>
              <a:ext uri="{FF2B5EF4-FFF2-40B4-BE49-F238E27FC236}">
                <a16:creationId xmlns:a16="http://schemas.microsoft.com/office/drawing/2014/main" id="{5FE4DD30-6E0A-4573-9013-41761551CD6F}"/>
              </a:ext>
            </a:extLst>
          </p:cNvPr>
          <p:cNvSpPr>
            <a:spLocks noGrp="1"/>
          </p:cNvSpPr>
          <p:nvPr>
            <p:ph idx="1"/>
          </p:nvPr>
        </p:nvSpPr>
        <p:spPr/>
        <p:txBody>
          <a:bodyPr vert="horz" lIns="91440" tIns="45720" rIns="91440" bIns="45720" rtlCol="0" anchor="t">
            <a:normAutofit/>
          </a:bodyPr>
          <a:lstStyle/>
          <a:p>
            <a:r>
              <a:rPr lang="en-US"/>
              <a:t>BB10 – Android translation layer </a:t>
            </a:r>
            <a:endParaRPr lang="en-IN"/>
          </a:p>
          <a:p>
            <a:pPr lvl="1"/>
            <a:r>
              <a:rPr lang="en-IN"/>
              <a:t>Only till 4.4 API</a:t>
            </a:r>
            <a:endParaRPr lang="en-IN">
              <a:cs typeface="Calibri"/>
            </a:endParaRPr>
          </a:p>
          <a:p>
            <a:r>
              <a:rPr lang="en-IN">
                <a:cs typeface="Calibri"/>
              </a:rPr>
              <a:t>Redox</a:t>
            </a:r>
          </a:p>
          <a:p>
            <a:endParaRPr lang="en-US">
              <a:cs typeface="Calibri"/>
            </a:endParaRPr>
          </a:p>
        </p:txBody>
      </p:sp>
    </p:spTree>
    <p:extLst>
      <p:ext uri="{BB962C8B-B14F-4D97-AF65-F5344CB8AC3E}">
        <p14:creationId xmlns:p14="http://schemas.microsoft.com/office/powerpoint/2010/main" val="19812212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93CD7-AA4D-46F6-8885-2D7F2F69C924}"/>
              </a:ext>
            </a:extLst>
          </p:cNvPr>
          <p:cNvSpPr>
            <a:spLocks noGrp="1"/>
          </p:cNvSpPr>
          <p:nvPr>
            <p:ph type="title"/>
          </p:nvPr>
        </p:nvSpPr>
        <p:spPr/>
        <p:txBody>
          <a:bodyPr/>
          <a:lstStyle/>
          <a:p>
            <a:r>
              <a:rPr lang="en-US"/>
              <a:t>hybrid</a:t>
            </a:r>
            <a:endParaRPr lang="en-IN"/>
          </a:p>
        </p:txBody>
      </p:sp>
      <p:sp>
        <p:nvSpPr>
          <p:cNvPr id="3" name="Content Placeholder 2">
            <a:extLst>
              <a:ext uri="{FF2B5EF4-FFF2-40B4-BE49-F238E27FC236}">
                <a16:creationId xmlns:a16="http://schemas.microsoft.com/office/drawing/2014/main" id="{82CD067A-4F35-4FEC-8089-5BB0BC4ABC99}"/>
              </a:ext>
            </a:extLst>
          </p:cNvPr>
          <p:cNvSpPr>
            <a:spLocks noGrp="1"/>
          </p:cNvSpPr>
          <p:nvPr>
            <p:ph idx="1"/>
          </p:nvPr>
        </p:nvSpPr>
        <p:spPr/>
        <p:txBody>
          <a:bodyPr>
            <a:normAutofit fontScale="55000" lnSpcReduction="20000"/>
          </a:bodyPr>
          <a:lstStyle/>
          <a:p>
            <a:r>
              <a:rPr lang="en-US"/>
              <a:t>the </a:t>
            </a:r>
            <a:r>
              <a:rPr lang="en-US" i="1"/>
              <a:t>Environment subsystem</a:t>
            </a:r>
            <a:r>
              <a:rPr lang="en-US"/>
              <a:t> and the </a:t>
            </a:r>
            <a:r>
              <a:rPr lang="en-US" i="1"/>
              <a:t>Integral subsystem</a:t>
            </a:r>
            <a:r>
              <a:rPr lang="en-US"/>
              <a:t>. </a:t>
            </a:r>
          </a:p>
          <a:p>
            <a:r>
              <a:rPr lang="en-US"/>
              <a:t>    There are three main environment subsystems: the Win32 subsystem, an OS/2 subsystem and a POSIX subsystem.</a:t>
            </a:r>
          </a:p>
          <a:p>
            <a:r>
              <a:rPr lang="en-US"/>
              <a:t>The integral subsystem looks after operating system specific functions</a:t>
            </a:r>
          </a:p>
          <a:p>
            <a:r>
              <a:rPr lang="en-US"/>
              <a:t>   It consists of a </a:t>
            </a:r>
            <a:r>
              <a:rPr lang="en-US" i="1"/>
              <a:t>security subsystem</a:t>
            </a:r>
            <a:r>
              <a:rPr lang="en-US"/>
              <a:t>, a </a:t>
            </a:r>
            <a:r>
              <a:rPr lang="en-US" i="1"/>
              <a:t>workstation service</a:t>
            </a:r>
            <a:r>
              <a:rPr lang="en-US"/>
              <a:t> and a </a:t>
            </a:r>
            <a:r>
              <a:rPr lang="en-US" i="1"/>
              <a:t>server service</a:t>
            </a:r>
            <a:r>
              <a:rPr lang="en-US"/>
              <a:t>.</a:t>
            </a:r>
          </a:p>
          <a:p>
            <a:endParaRPr lang="en-US"/>
          </a:p>
          <a:p>
            <a:endParaRPr lang="en-US"/>
          </a:p>
          <a:p>
            <a:r>
              <a:rPr lang="en-US"/>
              <a:t>Ref:</a:t>
            </a:r>
          </a:p>
          <a:p>
            <a:r>
              <a:rPr lang="en-US"/>
              <a:t>https://microsoft.fandom.com/wiki/Architecture_of_Windows_NT#:~:text=The%20user%20mode%20is%20made%20up%20of%20subsystems%20which%20can%20pass%20I/O%20requests%20to%20the%20appropriate%20kernel%20mode%20drivers%20via%20the%20I/O%20manager%20(which%20exists%20in%20kernel%20mode).%20%5Bcitation%C2%A0needed%5D%20Two%20subsystems%20make%20up%20the%20user%20mode%20layer%20of%20Windows%20NT%3A%20the%20Environment%20subsystem%20and%20the%20Integral%20subsystem.</a:t>
            </a:r>
          </a:p>
          <a:p>
            <a:r>
              <a:rPr lang="en-US"/>
              <a:t>https://microsoft.fandom.com/wiki/Architecture_of_Windows_NT#:~:text=The%20integral%20subsystem%20looks%20after%20operating%20system%20specific%20functions%20on%20behalf%20of%20the%20environment%20subsystem.%20%5Bcitation%C2%A0needed%5D%20It%20consists%20of%20a%20security%20subsystem%2C%20a%20workstation%20service%20and%20a%20server%20service.</a:t>
            </a:r>
          </a:p>
        </p:txBody>
      </p:sp>
    </p:spTree>
    <p:extLst>
      <p:ext uri="{BB962C8B-B14F-4D97-AF65-F5344CB8AC3E}">
        <p14:creationId xmlns:p14="http://schemas.microsoft.com/office/powerpoint/2010/main" val="12930388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108D317-7CBD-4897-BD1F-959436D2A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B56AAE0D-266C-CB6F-F6B5-7E899ABE959A}"/>
              </a:ext>
            </a:extLst>
          </p:cNvPr>
          <p:cNvSpPr>
            <a:spLocks noGrp="1"/>
          </p:cNvSpPr>
          <p:nvPr/>
        </p:nvSpPr>
        <p:spPr>
          <a:xfrm>
            <a:off x="7255564" y="834888"/>
            <a:ext cx="4314645" cy="126895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200"/>
              <a:t>WSL</a:t>
            </a:r>
          </a:p>
        </p:txBody>
      </p:sp>
      <p:pic>
        <p:nvPicPr>
          <p:cNvPr id="7" name="Picture 6">
            <a:extLst>
              <a:ext uri="{FF2B5EF4-FFF2-40B4-BE49-F238E27FC236}">
                <a16:creationId xmlns:a16="http://schemas.microsoft.com/office/drawing/2014/main" id="{FCD2901B-A01E-C4FA-1045-C09486D9E182}"/>
              </a:ext>
            </a:extLst>
          </p:cNvPr>
          <p:cNvPicPr>
            <a:picLocks noGrp="1" noChangeAspect="1"/>
          </p:cNvPicPr>
          <p:nvPr/>
        </p:nvPicPr>
        <p:blipFill rotWithShape="1">
          <a:blip r:embed="rId2"/>
          <a:srcRect l="2049" r="1" b="1"/>
          <a:stretch/>
        </p:blipFill>
        <p:spPr>
          <a:xfrm>
            <a:off x="20" y="10"/>
            <a:ext cx="6717436" cy="6857990"/>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effectLst>
            <a:outerShdw blurRad="50800" dist="38100" algn="l" rotWithShape="0">
              <a:schemeClr val="bg1">
                <a:lumMod val="85000"/>
                <a:alpha val="30000"/>
              </a:schemeClr>
            </a:outerShdw>
          </a:effectLst>
        </p:spPr>
      </p:pic>
      <p:sp>
        <p:nvSpPr>
          <p:cNvPr id="27" name="Rectangle 26">
            <a:extLst>
              <a:ext uri="{FF2B5EF4-FFF2-40B4-BE49-F238E27FC236}">
                <a16:creationId xmlns:a16="http://schemas.microsoft.com/office/drawing/2014/main" id="{D6297641-8B9F-4767-9606-8A1131322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89864"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D8F3CA65-EA00-46B4-9616-39E6853F7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6172" y="2240371"/>
            <a:ext cx="42062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 name="TextBox 3">
            <a:extLst>
              <a:ext uri="{FF2B5EF4-FFF2-40B4-BE49-F238E27FC236}">
                <a16:creationId xmlns:a16="http://schemas.microsoft.com/office/drawing/2014/main" id="{216F3593-C27B-9843-0E5C-F8134F9E4895}"/>
              </a:ext>
            </a:extLst>
          </p:cNvPr>
          <p:cNvSpPr txBox="1"/>
          <p:nvPr/>
        </p:nvSpPr>
        <p:spPr>
          <a:xfrm>
            <a:off x="7255563" y="2557587"/>
            <a:ext cx="4314645" cy="3717317"/>
          </a:xfrm>
          <a:prstGeom prst="rect">
            <a:avLst/>
          </a:prstGeom>
        </p:spPr>
        <p:txBody>
          <a:bodyPr rot="0" spcFirstLastPara="0" vert="horz" lIns="91440" tIns="45720" rIns="91440" bIns="45720" numCol="1" spcCol="0" rtlCol="0" fromWordArt="0" anchor="t"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228600">
              <a:lnSpc>
                <a:spcPct val="90000"/>
              </a:lnSpc>
              <a:spcAft>
                <a:spcPts val="600"/>
              </a:spcAft>
              <a:buFont typeface="Arial" panose="020B0604020202020204" pitchFamily="34" charset="0"/>
              <a:buChar char="•"/>
            </a:pPr>
            <a:r>
              <a:rPr lang="en-US"/>
              <a:t>The Windows Subsystem for Linux (WSL) lets developers install a Linux distribution (such as Ubuntu, OpenSUSE, Kali, Debian, Arch Linux, etc) and use Linux applications, utilities, and Bash command-line tools directly on Windows.</a:t>
            </a:r>
          </a:p>
        </p:txBody>
      </p:sp>
    </p:spTree>
    <p:extLst>
      <p:ext uri="{BB962C8B-B14F-4D97-AF65-F5344CB8AC3E}">
        <p14:creationId xmlns:p14="http://schemas.microsoft.com/office/powerpoint/2010/main" val="27991139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omputer script on a screen">
            <a:extLst>
              <a:ext uri="{FF2B5EF4-FFF2-40B4-BE49-F238E27FC236}">
                <a16:creationId xmlns:a16="http://schemas.microsoft.com/office/drawing/2014/main" id="{13EAAA48-4492-41CB-FA5C-3CCD11A6F504}"/>
              </a:ext>
            </a:extLst>
          </p:cNvPr>
          <p:cNvPicPr>
            <a:picLocks noChangeAspect="1"/>
          </p:cNvPicPr>
          <p:nvPr/>
        </p:nvPicPr>
        <p:blipFill rotWithShape="1">
          <a:blip r:embed="rId2"/>
          <a:srcRect l="4592" t="6166" r="16238" b="-1"/>
          <a:stretch/>
        </p:blipFill>
        <p:spPr>
          <a:xfrm>
            <a:off x="-2" y="10"/>
            <a:ext cx="8668512" cy="6857990"/>
          </a:xfrm>
          <a:prstGeom prst="rect">
            <a:avLst/>
          </a:prstGeom>
        </p:spPr>
      </p:pic>
      <p:sp>
        <p:nvSpPr>
          <p:cNvPr id="31" name="Rectangle 30">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gs>
              <a:gs pos="30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D233196-A736-4A79-BF7F-58DB0576DA00}"/>
              </a:ext>
            </a:extLst>
          </p:cNvPr>
          <p:cNvSpPr>
            <a:spLocks noGrp="1"/>
          </p:cNvSpPr>
          <p:nvPr>
            <p:ph type="title"/>
          </p:nvPr>
        </p:nvSpPr>
        <p:spPr>
          <a:xfrm>
            <a:off x="7848600" y="1122363"/>
            <a:ext cx="4023360" cy="3204134"/>
          </a:xfrm>
        </p:spPr>
        <p:txBody>
          <a:bodyPr vert="horz" lIns="91440" tIns="45720" rIns="91440" bIns="45720" rtlCol="0" anchor="b">
            <a:normAutofit/>
          </a:bodyPr>
          <a:lstStyle/>
          <a:p>
            <a:r>
              <a:rPr lang="en-US" sz="4800"/>
              <a:t>Programming trends</a:t>
            </a:r>
          </a:p>
        </p:txBody>
      </p:sp>
      <p:sp>
        <p:nvSpPr>
          <p:cNvPr id="33" name="Rectangle 3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5" name="Rectangle 3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3551563"/>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F6F24-74DD-45B2-A526-64100A32B192}"/>
              </a:ext>
            </a:extLst>
          </p:cNvPr>
          <p:cNvSpPr>
            <a:spLocks noGrp="1"/>
          </p:cNvSpPr>
          <p:nvPr>
            <p:ph type="title"/>
          </p:nvPr>
        </p:nvSpPr>
        <p:spPr/>
        <p:txBody>
          <a:bodyPr/>
          <a:lstStyle/>
          <a:p>
            <a:r>
              <a:rPr lang="en-US"/>
              <a:t>Rewritten tools</a:t>
            </a:r>
            <a:endParaRPr lang="en-IN"/>
          </a:p>
        </p:txBody>
      </p:sp>
      <p:sp>
        <p:nvSpPr>
          <p:cNvPr id="3" name="Content Placeholder 2">
            <a:extLst>
              <a:ext uri="{FF2B5EF4-FFF2-40B4-BE49-F238E27FC236}">
                <a16:creationId xmlns:a16="http://schemas.microsoft.com/office/drawing/2014/main" id="{77069295-B556-4682-B5E3-BDC9667B8D24}"/>
              </a:ext>
            </a:extLst>
          </p:cNvPr>
          <p:cNvSpPr>
            <a:spLocks noGrp="1"/>
          </p:cNvSpPr>
          <p:nvPr>
            <p:ph idx="1"/>
          </p:nvPr>
        </p:nvSpPr>
        <p:spPr/>
        <p:txBody>
          <a:bodyPr vert="horz" lIns="91440" tIns="45720" rIns="91440" bIns="45720" rtlCol="0" anchor="t">
            <a:normAutofit fontScale="62500" lnSpcReduction="20000"/>
          </a:bodyPr>
          <a:lstStyle/>
          <a:p>
            <a:r>
              <a:rPr lang="en-US" err="1"/>
              <a:t>nmap</a:t>
            </a:r>
            <a:endParaRPr lang="en-US"/>
          </a:p>
          <a:p>
            <a:r>
              <a:rPr lang="en-IN"/>
              <a:t>vim</a:t>
            </a:r>
            <a:endParaRPr lang="en-IN">
              <a:cs typeface="Calibri"/>
            </a:endParaRPr>
          </a:p>
          <a:p>
            <a:r>
              <a:rPr lang="en-IN"/>
              <a:t>Grep</a:t>
            </a:r>
            <a:endParaRPr lang="en-IN">
              <a:cs typeface="Calibri"/>
            </a:endParaRPr>
          </a:p>
          <a:p>
            <a:endParaRPr lang="en-IN">
              <a:cs typeface="Calibri"/>
            </a:endParaRPr>
          </a:p>
          <a:p>
            <a:r>
              <a:rPr lang="en-IN" err="1"/>
              <a:t>cloudflare</a:t>
            </a:r>
            <a:endParaRPr lang="en-IN"/>
          </a:p>
          <a:p>
            <a:r>
              <a:rPr lang="en-IN"/>
              <a:t>Adobe flash player</a:t>
            </a:r>
            <a:endParaRPr lang="en-IN">
              <a:cs typeface="Calibri"/>
            </a:endParaRPr>
          </a:p>
          <a:p>
            <a:r>
              <a:rPr lang="en-IN" err="1"/>
              <a:t>Npm</a:t>
            </a:r>
            <a:endParaRPr lang="en-IN"/>
          </a:p>
          <a:p>
            <a:r>
              <a:rPr lang="en-IN"/>
              <a:t>Discord</a:t>
            </a:r>
            <a:endParaRPr lang="en-IN">
              <a:cs typeface="Calibri"/>
            </a:endParaRPr>
          </a:p>
          <a:p>
            <a:r>
              <a:rPr lang="en-IN"/>
              <a:t>Dropbox</a:t>
            </a:r>
            <a:endParaRPr lang="en-IN">
              <a:cs typeface="Calibri"/>
            </a:endParaRPr>
          </a:p>
          <a:p>
            <a:r>
              <a:rPr lang="en-IN"/>
              <a:t>AWS </a:t>
            </a:r>
            <a:r>
              <a:rPr lang="en-IN" err="1"/>
              <a:t>sdk</a:t>
            </a:r>
            <a:endParaRPr lang="en-IN"/>
          </a:p>
          <a:p>
            <a:r>
              <a:rPr lang="en-IN" err="1"/>
              <a:t>Javascript</a:t>
            </a:r>
            <a:r>
              <a:rPr lang="en-IN"/>
              <a:t> runtime - Deno</a:t>
            </a:r>
          </a:p>
          <a:p>
            <a:endParaRPr lang="en-IN"/>
          </a:p>
          <a:p>
            <a:r>
              <a:rPr lang="en-IN"/>
              <a:t>Malware in RUST!!!!</a:t>
            </a:r>
            <a:endParaRPr lang="en-IN">
              <a:cs typeface="Calibri"/>
            </a:endParaRPr>
          </a:p>
          <a:p>
            <a:endParaRPr lang="en-IN"/>
          </a:p>
        </p:txBody>
      </p:sp>
    </p:spTree>
    <p:extLst>
      <p:ext uri="{BB962C8B-B14F-4D97-AF65-F5344CB8AC3E}">
        <p14:creationId xmlns:p14="http://schemas.microsoft.com/office/powerpoint/2010/main" val="41938745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CB79A-DE1A-4C46-B4A9-1206D7B9DE93}"/>
              </a:ext>
            </a:extLst>
          </p:cNvPr>
          <p:cNvSpPr>
            <a:spLocks noGrp="1"/>
          </p:cNvSpPr>
          <p:nvPr>
            <p:ph type="title"/>
          </p:nvPr>
        </p:nvSpPr>
        <p:spPr/>
        <p:txBody>
          <a:bodyPr/>
          <a:lstStyle/>
          <a:p>
            <a:r>
              <a:rPr lang="en-US"/>
              <a:t>Rust in Arts: Lighting effects</a:t>
            </a:r>
            <a:endParaRPr lang="en-IN"/>
          </a:p>
        </p:txBody>
      </p:sp>
      <p:pic>
        <p:nvPicPr>
          <p:cNvPr id="4" name="Online Media 3" title="MindBuffer + Nannou  — Rust in Arts 2021">
            <a:hlinkClick r:id="" action="ppaction://media"/>
            <a:extLst>
              <a:ext uri="{FF2B5EF4-FFF2-40B4-BE49-F238E27FC236}">
                <a16:creationId xmlns:a16="http://schemas.microsoft.com/office/drawing/2014/main" id="{F83841CF-F2D4-4436-8B3E-EC644665214E}"/>
              </a:ext>
            </a:extLst>
          </p:cNvPr>
          <p:cNvPicPr>
            <a:picLocks noGrp="1" noRot="1" noChangeAspect="1"/>
          </p:cNvPicPr>
          <p:nvPr>
            <p:ph idx="1"/>
            <a:videoFile r:link="rId1"/>
          </p:nvPr>
        </p:nvPicPr>
        <p:blipFill>
          <a:blip r:embed="rId3"/>
          <a:stretch>
            <a:fillRect/>
          </a:stretch>
        </p:blipFill>
        <p:spPr>
          <a:xfrm>
            <a:off x="2246313" y="1825625"/>
            <a:ext cx="7700962" cy="4351338"/>
          </a:xfrm>
          <a:prstGeom prst="rect">
            <a:avLst/>
          </a:prstGeom>
        </p:spPr>
      </p:pic>
    </p:spTree>
    <p:extLst>
      <p:ext uri="{BB962C8B-B14F-4D97-AF65-F5344CB8AC3E}">
        <p14:creationId xmlns:p14="http://schemas.microsoft.com/office/powerpoint/2010/main" val="2961033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F50DD-6E1B-4106-9D5D-2322F9FE4213}"/>
              </a:ext>
            </a:extLst>
          </p:cNvPr>
          <p:cNvSpPr>
            <a:spLocks noGrp="1"/>
          </p:cNvSpPr>
          <p:nvPr>
            <p:ph type="title"/>
          </p:nvPr>
        </p:nvSpPr>
        <p:spPr/>
        <p:txBody>
          <a:bodyPr/>
          <a:lstStyle/>
          <a:p>
            <a:r>
              <a:rPr lang="en-US"/>
              <a:t>Rust in arts: RGB Sphere</a:t>
            </a:r>
            <a:endParaRPr lang="en-IN"/>
          </a:p>
        </p:txBody>
      </p:sp>
      <p:pic>
        <p:nvPicPr>
          <p:cNvPr id="4" name="Online Media 3" title="MindBuffer + Nannou  — Rust in Arts 2021">
            <a:hlinkClick r:id="" action="ppaction://media"/>
            <a:extLst>
              <a:ext uri="{FF2B5EF4-FFF2-40B4-BE49-F238E27FC236}">
                <a16:creationId xmlns:a16="http://schemas.microsoft.com/office/drawing/2014/main" id="{40BFB496-74ED-4B97-B413-EB36CCB01223}"/>
              </a:ext>
            </a:extLst>
          </p:cNvPr>
          <p:cNvPicPr>
            <a:picLocks noGrp="1" noRot="1" noChangeAspect="1"/>
          </p:cNvPicPr>
          <p:nvPr>
            <p:ph idx="1"/>
            <a:videoFile r:link="rId1"/>
          </p:nvPr>
        </p:nvPicPr>
        <p:blipFill>
          <a:blip r:embed="rId3"/>
          <a:stretch>
            <a:fillRect/>
          </a:stretch>
        </p:blipFill>
        <p:spPr>
          <a:xfrm>
            <a:off x="2246313" y="1825625"/>
            <a:ext cx="7700962" cy="4351338"/>
          </a:xfrm>
          <a:prstGeom prst="rect">
            <a:avLst/>
          </a:prstGeom>
        </p:spPr>
      </p:pic>
    </p:spTree>
    <p:extLst>
      <p:ext uri="{BB962C8B-B14F-4D97-AF65-F5344CB8AC3E}">
        <p14:creationId xmlns:p14="http://schemas.microsoft.com/office/powerpoint/2010/main" val="363127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E5C4F-5793-437D-AE2E-4661E409FA67}"/>
              </a:ext>
            </a:extLst>
          </p:cNvPr>
          <p:cNvSpPr>
            <a:spLocks noGrp="1"/>
          </p:cNvSpPr>
          <p:nvPr>
            <p:ph type="title"/>
          </p:nvPr>
        </p:nvSpPr>
        <p:spPr/>
        <p:txBody>
          <a:bodyPr/>
          <a:lstStyle/>
          <a:p>
            <a:r>
              <a:rPr lang="en-US"/>
              <a:t>Link:</a:t>
            </a:r>
            <a:endParaRPr lang="en-IN"/>
          </a:p>
        </p:txBody>
      </p:sp>
      <p:sp>
        <p:nvSpPr>
          <p:cNvPr id="3" name="Content Placeholder 2">
            <a:extLst>
              <a:ext uri="{FF2B5EF4-FFF2-40B4-BE49-F238E27FC236}">
                <a16:creationId xmlns:a16="http://schemas.microsoft.com/office/drawing/2014/main" id="{130252F5-6D3D-442C-AFE6-9E8D50A0892F}"/>
              </a:ext>
            </a:extLst>
          </p:cNvPr>
          <p:cNvSpPr>
            <a:spLocks noGrp="1"/>
          </p:cNvSpPr>
          <p:nvPr>
            <p:ph idx="1"/>
          </p:nvPr>
        </p:nvSpPr>
        <p:spPr>
          <a:xfrm>
            <a:off x="1451579" y="2036052"/>
            <a:ext cx="9603275" cy="3450613"/>
          </a:xfrm>
        </p:spPr>
        <p:txBody>
          <a:bodyPr/>
          <a:lstStyle/>
          <a:p>
            <a:r>
              <a:rPr lang="en-IN">
                <a:hlinkClick r:id="rId3"/>
              </a:rPr>
              <a:t>https://github.com/NewtonChutney/Public</a:t>
            </a:r>
            <a:endParaRPr lang="en-IN"/>
          </a:p>
          <a:p>
            <a:endParaRPr lang="en-IN"/>
          </a:p>
        </p:txBody>
      </p:sp>
      <p:pic>
        <p:nvPicPr>
          <p:cNvPr id="5" name="Picture 4">
            <a:extLst>
              <a:ext uri="{FF2B5EF4-FFF2-40B4-BE49-F238E27FC236}">
                <a16:creationId xmlns:a16="http://schemas.microsoft.com/office/drawing/2014/main" id="{AD768318-292D-40DC-A4C9-AC008A7B16E7}"/>
              </a:ext>
            </a:extLst>
          </p:cNvPr>
          <p:cNvPicPr>
            <a:picLocks noChangeAspect="1"/>
          </p:cNvPicPr>
          <p:nvPr/>
        </p:nvPicPr>
        <p:blipFill rotWithShape="1">
          <a:blip r:embed="rId4"/>
          <a:srcRect l="6516" t="5765" r="5422" b="5353"/>
          <a:stretch/>
        </p:blipFill>
        <p:spPr>
          <a:xfrm>
            <a:off x="4993376" y="2501517"/>
            <a:ext cx="2519680" cy="2519681"/>
          </a:xfrm>
          <a:prstGeom prst="rect">
            <a:avLst/>
          </a:prstGeom>
        </p:spPr>
      </p:pic>
    </p:spTree>
    <p:extLst>
      <p:ext uri="{BB962C8B-B14F-4D97-AF65-F5344CB8AC3E}">
        <p14:creationId xmlns:p14="http://schemas.microsoft.com/office/powerpoint/2010/main" val="30128364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Arc 1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643F0EE-6AE3-4755-9194-97D7958FFEB4}"/>
              </a:ext>
            </a:extLst>
          </p:cNvPr>
          <p:cNvSpPr>
            <a:spLocks noGrp="1"/>
          </p:cNvSpPr>
          <p:nvPr>
            <p:ph type="title"/>
          </p:nvPr>
        </p:nvSpPr>
        <p:spPr>
          <a:xfrm>
            <a:off x="5894962" y="479493"/>
            <a:ext cx="5458838" cy="1325563"/>
          </a:xfrm>
        </p:spPr>
        <p:txBody>
          <a:bodyPr vert="horz" lIns="91440" tIns="45720" rIns="91440" bIns="45720" rtlCol="0" anchor="ctr">
            <a:normAutofit/>
          </a:bodyPr>
          <a:lstStyle/>
          <a:p>
            <a:r>
              <a:rPr lang="en-US" kern="1200">
                <a:solidFill>
                  <a:schemeClr val="tx1"/>
                </a:solidFill>
                <a:latin typeface="+mj-lt"/>
                <a:ea typeface="+mj-ea"/>
                <a:cs typeface="+mj-cs"/>
              </a:rPr>
              <a:t>WASM</a:t>
            </a:r>
          </a:p>
        </p:txBody>
      </p:sp>
      <p:sp>
        <p:nvSpPr>
          <p:cNvPr id="15" name="Freeform: Shape 1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58C3BAA7-AFFB-8067-182F-2746C8F0CA12}"/>
              </a:ext>
            </a:extLst>
          </p:cNvPr>
          <p:cNvPicPr>
            <a:picLocks noGrp="1" noChangeAspect="1"/>
          </p:cNvPicPr>
          <p:nvPr/>
        </p:nvPicPr>
        <p:blipFill>
          <a:blip r:embed="rId2"/>
          <a:stretch>
            <a:fillRect/>
          </a:stretch>
        </p:blipFill>
        <p:spPr>
          <a:xfrm>
            <a:off x="703182" y="955437"/>
            <a:ext cx="4777381" cy="477738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6" name="TextBox 3">
            <a:extLst>
              <a:ext uri="{FF2B5EF4-FFF2-40B4-BE49-F238E27FC236}">
                <a16:creationId xmlns:a16="http://schemas.microsoft.com/office/drawing/2014/main" id="{F83E9A94-FA98-FE94-59A8-9EAF6C0DF02B}"/>
              </a:ext>
            </a:extLst>
          </p:cNvPr>
          <p:cNvSpPr txBox="1"/>
          <p:nvPr/>
        </p:nvSpPr>
        <p:spPr>
          <a:xfrm>
            <a:off x="5894962" y="1984443"/>
            <a:ext cx="5458838" cy="4192520"/>
          </a:xfrm>
          <a:prstGeom prst="rect">
            <a:avLst/>
          </a:prstGeom>
        </p:spPr>
        <p:txBody>
          <a:bodyPr rot="0" spcFirstLastPara="0" vert="horz" lIns="91440" tIns="45720" rIns="91440" bIns="45720" numCol="1" spcCol="0" rtlCol="0" fromWordArt="0"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228600">
              <a:lnSpc>
                <a:spcPct val="90000"/>
              </a:lnSpc>
              <a:spcAft>
                <a:spcPts val="600"/>
              </a:spcAft>
              <a:buFont typeface="Arial" panose="020B0604020202020204" pitchFamily="34" charset="0"/>
              <a:buChar char="•"/>
            </a:pPr>
            <a:r>
              <a:rPr lang="en-US"/>
              <a:t>WebAssembly (abbreviated Wasm) is a binary instruction format for a stack-based virtual machine. Wasm is designed as a portable compilation target for programming languages, enabling deployment on the web for client and server applications.</a:t>
            </a:r>
          </a:p>
          <a:p>
            <a:pPr indent="-228600">
              <a:lnSpc>
                <a:spcPct val="90000"/>
              </a:lnSpc>
              <a:spcAft>
                <a:spcPts val="600"/>
              </a:spcAft>
              <a:buFont typeface="Arial" panose="020B0604020202020204" pitchFamily="34" charset="0"/>
              <a:buChar char="•"/>
            </a:pPr>
            <a:endParaRPr lang="en-US"/>
          </a:p>
        </p:txBody>
      </p:sp>
    </p:spTree>
    <p:extLst>
      <p:ext uri="{BB962C8B-B14F-4D97-AF65-F5344CB8AC3E}">
        <p14:creationId xmlns:p14="http://schemas.microsoft.com/office/powerpoint/2010/main" val="38988117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67BD0-EEA8-41A4-9F71-2C25A268543E}"/>
              </a:ext>
            </a:extLst>
          </p:cNvPr>
          <p:cNvSpPr>
            <a:spLocks noGrp="1"/>
          </p:cNvSpPr>
          <p:nvPr>
            <p:ph type="title"/>
          </p:nvPr>
        </p:nvSpPr>
        <p:spPr/>
        <p:txBody>
          <a:bodyPr/>
          <a:lstStyle/>
          <a:p>
            <a:r>
              <a:rPr lang="en-US" err="1"/>
              <a:t>devcontainers</a:t>
            </a:r>
            <a:endParaRPr lang="en-IN"/>
          </a:p>
        </p:txBody>
      </p:sp>
      <p:sp>
        <p:nvSpPr>
          <p:cNvPr id="3" name="Content Placeholder 2">
            <a:extLst>
              <a:ext uri="{FF2B5EF4-FFF2-40B4-BE49-F238E27FC236}">
                <a16:creationId xmlns:a16="http://schemas.microsoft.com/office/drawing/2014/main" id="{700A2426-3EE1-444D-ACF7-25FA1A45B8AC}"/>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5942556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9C26AB-7481-4F2C-903B-97FE9406D756}"/>
              </a:ext>
            </a:extLst>
          </p:cNvPr>
          <p:cNvSpPr>
            <a:spLocks noGrp="1"/>
          </p:cNvSpPr>
          <p:nvPr>
            <p:ph type="title"/>
          </p:nvPr>
        </p:nvSpPr>
        <p:spPr>
          <a:xfrm>
            <a:off x="1698729" y="1123527"/>
            <a:ext cx="8331656" cy="1050262"/>
          </a:xfrm>
        </p:spPr>
        <p:txBody>
          <a:bodyPr/>
          <a:lstStyle/>
          <a:p>
            <a:pPr defTabSz="722376"/>
            <a:r>
              <a:rPr lang="en-US" sz="3476" kern="1200">
                <a:solidFill>
                  <a:schemeClr val="tx1"/>
                </a:solidFill>
                <a:latin typeface="+mj-lt"/>
                <a:ea typeface="+mj-ea"/>
                <a:cs typeface="+mj-cs"/>
              </a:rPr>
              <a:t>LSP</a:t>
            </a:r>
            <a:endParaRPr lang="en-IN"/>
          </a:p>
        </p:txBody>
      </p:sp>
      <p:sp>
        <p:nvSpPr>
          <p:cNvPr id="4" name="Title 1">
            <a:extLst>
              <a:ext uri="{FF2B5EF4-FFF2-40B4-BE49-F238E27FC236}">
                <a16:creationId xmlns:a16="http://schemas.microsoft.com/office/drawing/2014/main" id="{CED8463F-A0DE-AEBD-F142-29B8BE985937}"/>
              </a:ext>
            </a:extLst>
          </p:cNvPr>
          <p:cNvSpPr>
            <a:spLocks noGrp="1"/>
          </p:cNvSpPr>
          <p:nvPr/>
        </p:nvSpPr>
        <p:spPr>
          <a:xfrm>
            <a:off x="1698729" y="1123527"/>
            <a:ext cx="8331656" cy="1050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722376">
              <a:spcAft>
                <a:spcPts val="600"/>
              </a:spcAft>
            </a:pPr>
            <a:r>
              <a:rPr lang="en-US" sz="3476" kern="1200">
                <a:solidFill>
                  <a:schemeClr val="tx1"/>
                </a:solidFill>
                <a:latin typeface="+mj-lt"/>
                <a:ea typeface="+mj-ea"/>
                <a:cs typeface="+mj-cs"/>
              </a:rPr>
              <a:t>LSP</a:t>
            </a:r>
            <a:endParaRPr lang="en-IN"/>
          </a:p>
        </p:txBody>
      </p:sp>
      <p:sp>
        <p:nvSpPr>
          <p:cNvPr id="5" name="Content Placeholder 2">
            <a:extLst>
              <a:ext uri="{FF2B5EF4-FFF2-40B4-BE49-F238E27FC236}">
                <a16:creationId xmlns:a16="http://schemas.microsoft.com/office/drawing/2014/main" id="{8EB25265-F7B1-73D0-7688-84B9BD3F870F}"/>
              </a:ext>
            </a:extLst>
          </p:cNvPr>
          <p:cNvSpPr>
            <a:spLocks noGrp="1"/>
          </p:cNvSpPr>
          <p:nvPr/>
        </p:nvSpPr>
        <p:spPr>
          <a:xfrm>
            <a:off x="1698729" y="2280701"/>
            <a:ext cx="4336889" cy="344762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594" indent="-180594" defTabSz="722376">
              <a:spcBef>
                <a:spcPts val="790"/>
              </a:spcBef>
            </a:pPr>
            <a:r>
              <a:rPr lang="en-IN" sz="1700" kern="1200">
                <a:solidFill>
                  <a:srgbClr val="202122"/>
                </a:solidFill>
                <a:highlight>
                  <a:srgbClr val="FFFFFF"/>
                </a:highlight>
                <a:latin typeface="+mn-lt"/>
                <a:ea typeface="+mn-lt"/>
                <a:cs typeface="+mn-lt"/>
              </a:rPr>
              <a:t>The Language Server Protocol (LSP) is an open, JSON-RPC-based protocol for use between source code editors or integrated development environments (IDEs) and servers that provide programming language-specific features like code completion, syntax highlighting and marking of warnings and errors, as well as refactoring routines.</a:t>
            </a:r>
          </a:p>
          <a:p>
            <a:pPr marL="180594" indent="-180594" defTabSz="722376">
              <a:spcBef>
                <a:spcPts val="790"/>
              </a:spcBef>
            </a:pPr>
            <a:endParaRPr lang="en-IN" sz="1700" kern="1200">
              <a:solidFill>
                <a:srgbClr val="202122"/>
              </a:solidFill>
              <a:highlight>
                <a:srgbClr val="FFFFFF"/>
              </a:highlight>
              <a:latin typeface="+mn-lt"/>
              <a:ea typeface="+mn-lt"/>
              <a:cs typeface="+mn-lt"/>
            </a:endParaRPr>
          </a:p>
          <a:p>
            <a:pPr marL="180594" indent="-180594" defTabSz="722376">
              <a:spcBef>
                <a:spcPts val="790"/>
              </a:spcBef>
            </a:pPr>
            <a:r>
              <a:rPr lang="en-IN" sz="1700" kern="1200">
                <a:solidFill>
                  <a:srgbClr val="202122"/>
                </a:solidFill>
                <a:highlight>
                  <a:srgbClr val="FFFFFF"/>
                </a:highlight>
                <a:latin typeface="+mn-lt"/>
                <a:ea typeface="+mn-lt"/>
                <a:cs typeface="+mn-lt"/>
              </a:rPr>
              <a:t>Developed by </a:t>
            </a:r>
            <a:r>
              <a:rPr lang="en-IN" sz="1700" kern="1200" err="1">
                <a:solidFill>
                  <a:srgbClr val="202122"/>
                </a:solidFill>
                <a:highlight>
                  <a:srgbClr val="FFFFFF"/>
                </a:highlight>
                <a:latin typeface="+mn-lt"/>
                <a:ea typeface="+mn-lt"/>
                <a:cs typeface="+mn-lt"/>
              </a:rPr>
              <a:t>vscode</a:t>
            </a:r>
            <a:r>
              <a:rPr lang="en-IN" sz="1700" kern="1200">
                <a:solidFill>
                  <a:srgbClr val="202122"/>
                </a:solidFill>
                <a:highlight>
                  <a:srgbClr val="FFFFFF"/>
                </a:highlight>
                <a:latin typeface="+mn-lt"/>
                <a:ea typeface="+mn-lt"/>
                <a:cs typeface="+mn-lt"/>
              </a:rPr>
              <a:t> but now an open standard</a:t>
            </a:r>
          </a:p>
          <a:p>
            <a:endParaRPr lang="en-IN" sz="1700">
              <a:solidFill>
                <a:srgbClr val="202122"/>
              </a:solidFill>
              <a:highlight>
                <a:srgbClr val="FFFFFF"/>
              </a:highlight>
              <a:ea typeface="+mn-lt"/>
              <a:cs typeface="+mn-lt"/>
            </a:endParaRPr>
          </a:p>
        </p:txBody>
      </p:sp>
      <p:pic>
        <p:nvPicPr>
          <p:cNvPr id="6" name="Picture 5">
            <a:extLst>
              <a:ext uri="{FF2B5EF4-FFF2-40B4-BE49-F238E27FC236}">
                <a16:creationId xmlns:a16="http://schemas.microsoft.com/office/drawing/2014/main" id="{0F66527D-599A-942B-F9FA-B8A84F69DAE4}"/>
              </a:ext>
            </a:extLst>
          </p:cNvPr>
          <p:cNvPicPr>
            <a:picLocks noChangeAspect="1"/>
          </p:cNvPicPr>
          <p:nvPr/>
        </p:nvPicPr>
        <p:blipFill rotWithShape="1">
          <a:blip r:embed="rId2"/>
          <a:srcRect l="51015" b="258"/>
          <a:stretch/>
        </p:blipFill>
        <p:spPr>
          <a:xfrm>
            <a:off x="6367676" y="1609002"/>
            <a:ext cx="4125590" cy="3884177"/>
          </a:xfrm>
          <a:prstGeom prst="rect">
            <a:avLst/>
          </a:prstGeom>
        </p:spPr>
      </p:pic>
    </p:spTree>
    <p:extLst>
      <p:ext uri="{BB962C8B-B14F-4D97-AF65-F5344CB8AC3E}">
        <p14:creationId xmlns:p14="http://schemas.microsoft.com/office/powerpoint/2010/main" val="15213451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2862E9-EF6D-4249-B20F-497B5232588E}"/>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5400" kern="1200">
                <a:solidFill>
                  <a:schemeClr val="tx1"/>
                </a:solidFill>
                <a:latin typeface="+mj-lt"/>
                <a:ea typeface="+mj-ea"/>
                <a:cs typeface="+mj-cs"/>
              </a:rPr>
              <a:t>Helix     ……. A post-modern editor</a:t>
            </a:r>
          </a:p>
        </p:txBody>
      </p:sp>
      <p:grpSp>
        <p:nvGrpSpPr>
          <p:cNvPr id="14" name="Group 13">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5" name="Rectangle 14">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picture containing text, businesscard, clipart, vector graphics&#10;&#10;Description automatically generated">
            <a:extLst>
              <a:ext uri="{FF2B5EF4-FFF2-40B4-BE49-F238E27FC236}">
                <a16:creationId xmlns:a16="http://schemas.microsoft.com/office/drawing/2014/main" id="{A48641A6-E889-9CFA-1215-38AA73455FB7}"/>
              </a:ext>
            </a:extLst>
          </p:cNvPr>
          <p:cNvPicPr>
            <a:picLocks noGrp="1" noChangeAspect="1"/>
          </p:cNvPicPr>
          <p:nvPr>
            <p:ph idx="1"/>
          </p:nvPr>
        </p:nvPicPr>
        <p:blipFill>
          <a:blip r:embed="rId2"/>
          <a:stretch>
            <a:fillRect/>
          </a:stretch>
        </p:blipFill>
        <p:spPr>
          <a:xfrm>
            <a:off x="6949609" y="666728"/>
            <a:ext cx="3481767" cy="5465791"/>
          </a:xfrm>
          <a:prstGeom prst="rect">
            <a:avLst/>
          </a:prstGeom>
        </p:spPr>
      </p:pic>
    </p:spTree>
    <p:extLst>
      <p:ext uri="{BB962C8B-B14F-4D97-AF65-F5344CB8AC3E}">
        <p14:creationId xmlns:p14="http://schemas.microsoft.com/office/powerpoint/2010/main" val="8718939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C025C08-C7B3-2115-B7E1-F9C644393FFF}"/>
              </a:ext>
            </a:extLst>
          </p:cNvPr>
          <p:cNvPicPr>
            <a:picLocks noChangeAspect="1"/>
          </p:cNvPicPr>
          <p:nvPr/>
        </p:nvPicPr>
        <p:blipFill rotWithShape="1">
          <a:blip r:embed="rId2"/>
          <a:srcRect l="9091" t="16947" r="1" b="3133"/>
          <a:stretch/>
        </p:blipFill>
        <p:spPr>
          <a:xfrm>
            <a:off x="-2" y="10"/>
            <a:ext cx="8668512" cy="6857990"/>
          </a:xfrm>
          <a:prstGeom prst="rect">
            <a:avLst/>
          </a:prstGeom>
        </p:spPr>
      </p:pic>
      <p:sp>
        <p:nvSpPr>
          <p:cNvPr id="12" name="Rectangle 11">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gs>
              <a:gs pos="30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477B12-3E03-4CF7-AD6F-90350AA01A95}"/>
              </a:ext>
            </a:extLst>
          </p:cNvPr>
          <p:cNvSpPr>
            <a:spLocks noGrp="1"/>
          </p:cNvSpPr>
          <p:nvPr>
            <p:ph type="title"/>
          </p:nvPr>
        </p:nvSpPr>
        <p:spPr>
          <a:xfrm>
            <a:off x="7848600" y="1122363"/>
            <a:ext cx="4023360" cy="3204134"/>
          </a:xfrm>
        </p:spPr>
        <p:txBody>
          <a:bodyPr vert="horz" lIns="91440" tIns="45720" rIns="91440" bIns="45720" rtlCol="0" anchor="b">
            <a:normAutofit/>
          </a:bodyPr>
          <a:lstStyle/>
          <a:p>
            <a:r>
              <a:rPr lang="en-US" sz="4800"/>
              <a:t>Companies that are doing great things</a:t>
            </a:r>
          </a:p>
        </p:txBody>
      </p:sp>
      <p:sp>
        <p:nvSpPr>
          <p:cNvPr id="4" name="Text Placeholder 3">
            <a:extLst>
              <a:ext uri="{FF2B5EF4-FFF2-40B4-BE49-F238E27FC236}">
                <a16:creationId xmlns:a16="http://schemas.microsoft.com/office/drawing/2014/main" id="{88833C14-31BC-466A-A9FB-50B46F5A9B9B}"/>
              </a:ext>
            </a:extLst>
          </p:cNvPr>
          <p:cNvSpPr>
            <a:spLocks noGrp="1"/>
          </p:cNvSpPr>
          <p:nvPr>
            <p:ph type="body" idx="1"/>
          </p:nvPr>
        </p:nvSpPr>
        <p:spPr>
          <a:xfrm>
            <a:off x="7848600" y="4872922"/>
            <a:ext cx="4023360" cy="1208141"/>
          </a:xfrm>
        </p:spPr>
        <p:txBody>
          <a:bodyPr vert="horz" lIns="91440" tIns="45720" rIns="91440" bIns="45720" rtlCol="0">
            <a:normAutofit/>
          </a:bodyPr>
          <a:lstStyle/>
          <a:p>
            <a:endParaRPr lang="en-US" sz="2000">
              <a:solidFill>
                <a:schemeClr val="tx1"/>
              </a:solidFill>
            </a:endParaRP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3129431"/>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3">
            <a:extLst>
              <a:ext uri="{FF2B5EF4-FFF2-40B4-BE49-F238E27FC236}">
                <a16:creationId xmlns:a16="http://schemas.microsoft.com/office/drawing/2014/main" id="{D66C33B1-3F8A-4E46-9657-3641C7E46211}"/>
              </a:ext>
            </a:extLst>
          </p:cNvPr>
          <p:cNvSpPr>
            <a:spLocks noGrp="1"/>
          </p:cNvSpPr>
          <p:nvPr>
            <p:ph type="title"/>
          </p:nvPr>
        </p:nvSpPr>
        <p:spPr>
          <a:xfrm>
            <a:off x="838200" y="365125"/>
            <a:ext cx="5393361" cy="1325563"/>
          </a:xfrm>
        </p:spPr>
        <p:txBody>
          <a:bodyPr>
            <a:normAutofit/>
          </a:bodyPr>
          <a:lstStyle/>
          <a:p>
            <a:r>
              <a:rPr lang="en-US"/>
              <a:t>AI/ML in chip design</a:t>
            </a:r>
            <a:endParaRPr lang="en-IN"/>
          </a:p>
        </p:txBody>
      </p:sp>
      <p:sp>
        <p:nvSpPr>
          <p:cNvPr id="5" name="Content Placeholder 4">
            <a:extLst>
              <a:ext uri="{FF2B5EF4-FFF2-40B4-BE49-F238E27FC236}">
                <a16:creationId xmlns:a16="http://schemas.microsoft.com/office/drawing/2014/main" id="{697C0BF9-F1F2-4EC5-8875-D9393A264B7F}"/>
              </a:ext>
            </a:extLst>
          </p:cNvPr>
          <p:cNvSpPr>
            <a:spLocks noGrp="1"/>
          </p:cNvSpPr>
          <p:nvPr>
            <p:ph idx="1"/>
          </p:nvPr>
        </p:nvSpPr>
        <p:spPr>
          <a:xfrm>
            <a:off x="838200" y="1825625"/>
            <a:ext cx="5393361" cy="4351338"/>
          </a:xfrm>
        </p:spPr>
        <p:txBody>
          <a:bodyPr>
            <a:normAutofit/>
          </a:bodyPr>
          <a:lstStyle/>
          <a:p>
            <a:r>
              <a:rPr lang="en-US"/>
              <a:t>Cadence</a:t>
            </a:r>
          </a:p>
          <a:p>
            <a:r>
              <a:rPr lang="en-US"/>
              <a:t>Synopsys </a:t>
            </a:r>
            <a:endParaRPr lang="en-IN"/>
          </a:p>
        </p:txBody>
      </p:sp>
      <p:pic>
        <p:nvPicPr>
          <p:cNvPr id="7" name="Picture 6" descr="CPU with binary numbers and blueprint">
            <a:extLst>
              <a:ext uri="{FF2B5EF4-FFF2-40B4-BE49-F238E27FC236}">
                <a16:creationId xmlns:a16="http://schemas.microsoft.com/office/drawing/2014/main" id="{708EE69E-DD0A-37E2-43EF-775D2A6EB787}"/>
              </a:ext>
            </a:extLst>
          </p:cNvPr>
          <p:cNvPicPr>
            <a:picLocks noChangeAspect="1"/>
          </p:cNvPicPr>
          <p:nvPr/>
        </p:nvPicPr>
        <p:blipFill rotWithShape="1">
          <a:blip r:embed="rId2"/>
          <a:srcRect l="25338" r="18413" b="2"/>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20"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71299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A5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picture containing logo&#10;&#10;Description automatically generated">
            <a:extLst>
              <a:ext uri="{FF2B5EF4-FFF2-40B4-BE49-F238E27FC236}">
                <a16:creationId xmlns:a16="http://schemas.microsoft.com/office/drawing/2014/main" id="{6644199C-FF82-4679-2E27-1B2E53A76A74}"/>
              </a:ext>
            </a:extLst>
          </p:cNvPr>
          <p:cNvPicPr>
            <a:picLocks noGrp="1" noChangeAspect="1"/>
          </p:cNvPicPr>
          <p:nvPr>
            <p:ph idx="1"/>
          </p:nvPr>
        </p:nvPicPr>
        <p:blipFill>
          <a:blip r:embed="rId2"/>
          <a:stretch>
            <a:fillRect/>
          </a:stretch>
        </p:blipFill>
        <p:spPr>
          <a:xfrm>
            <a:off x="1077022" y="643467"/>
            <a:ext cx="10037956" cy="5571066"/>
          </a:xfrm>
          <a:prstGeom prst="rect">
            <a:avLst/>
          </a:prstGeom>
        </p:spPr>
      </p:pic>
    </p:spTree>
    <p:extLst>
      <p:ext uri="{BB962C8B-B14F-4D97-AF65-F5344CB8AC3E}">
        <p14:creationId xmlns:p14="http://schemas.microsoft.com/office/powerpoint/2010/main" val="28233769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4FFA5306-CDA6-C863-89C2-AFB8D1572827}"/>
              </a:ext>
            </a:extLst>
          </p:cNvPr>
          <p:cNvPicPr>
            <a:picLocks noGrp="1" noChangeAspect="1"/>
          </p:cNvPicPr>
          <p:nvPr>
            <p:ph idx="1"/>
          </p:nvPr>
        </p:nvPicPr>
        <p:blipFill>
          <a:blip r:embed="rId3"/>
          <a:stretch>
            <a:fillRect/>
          </a:stretch>
        </p:blipFill>
        <p:spPr>
          <a:xfrm>
            <a:off x="1141606" y="985996"/>
            <a:ext cx="3776543" cy="505865"/>
          </a:xfrm>
        </p:spPr>
      </p:pic>
      <p:pic>
        <p:nvPicPr>
          <p:cNvPr id="5" name="Picture 5" descr="A picture containing text, person, wall, indoor&#10;&#10;Description automatically generated">
            <a:extLst>
              <a:ext uri="{FF2B5EF4-FFF2-40B4-BE49-F238E27FC236}">
                <a16:creationId xmlns:a16="http://schemas.microsoft.com/office/drawing/2014/main" id="{95BF03F5-4365-01A0-49E2-923CCCF01F84}"/>
              </a:ext>
            </a:extLst>
          </p:cNvPr>
          <p:cNvPicPr>
            <a:picLocks noChangeAspect="1"/>
          </p:cNvPicPr>
          <p:nvPr/>
        </p:nvPicPr>
        <p:blipFill>
          <a:blip r:embed="rId4"/>
          <a:stretch>
            <a:fillRect/>
          </a:stretch>
        </p:blipFill>
        <p:spPr>
          <a:xfrm>
            <a:off x="5487358" y="643467"/>
            <a:ext cx="5563035" cy="5571066"/>
          </a:xfrm>
          <a:prstGeom prst="rect">
            <a:avLst/>
          </a:prstGeom>
        </p:spPr>
      </p:pic>
      <p:sp>
        <p:nvSpPr>
          <p:cNvPr id="6" name="TextBox 5">
            <a:extLst>
              <a:ext uri="{FF2B5EF4-FFF2-40B4-BE49-F238E27FC236}">
                <a16:creationId xmlns:a16="http://schemas.microsoft.com/office/drawing/2014/main" id="{E30DE89C-44D5-A8C8-870D-BD1B1047CAE7}"/>
              </a:ext>
            </a:extLst>
          </p:cNvPr>
          <p:cNvSpPr txBox="1"/>
          <p:nvPr/>
        </p:nvSpPr>
        <p:spPr>
          <a:xfrm>
            <a:off x="992187" y="2043906"/>
            <a:ext cx="4167187"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Framework makes thing and lightweight laptops that are modular. This includes CPUs, RAM, storage, Battery, and even Ports!!</a:t>
            </a:r>
          </a:p>
        </p:txBody>
      </p:sp>
    </p:spTree>
    <p:extLst>
      <p:ext uri="{BB962C8B-B14F-4D97-AF65-F5344CB8AC3E}">
        <p14:creationId xmlns:p14="http://schemas.microsoft.com/office/powerpoint/2010/main" val="20273175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0A821FBD-6EAF-ADC0-B923-E6712E5A975E}"/>
              </a:ext>
            </a:extLst>
          </p:cNvPr>
          <p:cNvSpPr>
            <a:spLocks noGrp="1"/>
          </p:cNvSpPr>
          <p:nvPr/>
        </p:nvSpPr>
        <p:spPr>
          <a:xfrm>
            <a:off x="639881" y="4511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err="1"/>
              <a:t>AirJet</a:t>
            </a:r>
            <a:r>
              <a:rPr lang="en-US" b="1"/>
              <a:t> - Solid State Cooling tech</a:t>
            </a:r>
            <a:endParaRPr lang="en-US" b="1">
              <a:cs typeface="Calibri Light"/>
            </a:endParaRPr>
          </a:p>
        </p:txBody>
      </p:sp>
      <p:pic>
        <p:nvPicPr>
          <p:cNvPr id="16" name="Picture 15" descr="A picture containing text&#10;&#10;Description automatically generated">
            <a:extLst>
              <a:ext uri="{FF2B5EF4-FFF2-40B4-BE49-F238E27FC236}">
                <a16:creationId xmlns:a16="http://schemas.microsoft.com/office/drawing/2014/main" id="{9B28D91C-14C3-3EA6-FD0C-4D7489AA67F2}"/>
              </a:ext>
            </a:extLst>
          </p:cNvPr>
          <p:cNvPicPr>
            <a:picLocks noChangeAspect="1"/>
          </p:cNvPicPr>
          <p:nvPr/>
        </p:nvPicPr>
        <p:blipFill>
          <a:blip r:embed="rId3"/>
          <a:stretch>
            <a:fillRect/>
          </a:stretch>
        </p:blipFill>
        <p:spPr>
          <a:xfrm>
            <a:off x="8003369" y="557847"/>
            <a:ext cx="3518115" cy="1353313"/>
          </a:xfrm>
          <a:prstGeom prst="rect">
            <a:avLst/>
          </a:prstGeom>
        </p:spPr>
      </p:pic>
      <p:sp>
        <p:nvSpPr>
          <p:cNvPr id="17" name="TextBox 3">
            <a:extLst>
              <a:ext uri="{FF2B5EF4-FFF2-40B4-BE49-F238E27FC236}">
                <a16:creationId xmlns:a16="http://schemas.microsoft.com/office/drawing/2014/main" id="{560D79C2-84FB-45C3-4737-C541C8B33150}"/>
              </a:ext>
            </a:extLst>
          </p:cNvPr>
          <p:cNvSpPr txBox="1"/>
          <p:nvPr/>
        </p:nvSpPr>
        <p:spPr>
          <a:xfrm>
            <a:off x="10015064" y="6437731"/>
            <a:ext cx="274320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atin typeface="Segoe UI"/>
                <a:cs typeface="Segoe UI"/>
                <a:hlinkClick r:id="rId4"/>
              </a:rPr>
              <a:t>Frore systems</a:t>
            </a:r>
            <a:endParaRPr lang="en-US"/>
          </a:p>
        </p:txBody>
      </p:sp>
      <p:pic>
        <p:nvPicPr>
          <p:cNvPr id="18" name="Picture 17" descr="A picture containing text&#10;&#10;Description automatically generated">
            <a:extLst>
              <a:ext uri="{FF2B5EF4-FFF2-40B4-BE49-F238E27FC236}">
                <a16:creationId xmlns:a16="http://schemas.microsoft.com/office/drawing/2014/main" id="{9003B0D2-3AAB-B71F-2833-26AD3F0835C7}"/>
              </a:ext>
            </a:extLst>
          </p:cNvPr>
          <p:cNvPicPr>
            <a:picLocks noGrp="1" noChangeAspect="1"/>
          </p:cNvPicPr>
          <p:nvPr/>
        </p:nvPicPr>
        <p:blipFill>
          <a:blip r:embed="rId5"/>
          <a:stretch>
            <a:fillRect/>
          </a:stretch>
        </p:blipFill>
        <p:spPr>
          <a:xfrm>
            <a:off x="2457888" y="1911634"/>
            <a:ext cx="6879586" cy="4351338"/>
          </a:xfrm>
          <a:prstGeom prst="rect">
            <a:avLst/>
          </a:prstGeom>
        </p:spPr>
      </p:pic>
    </p:spTree>
    <p:extLst>
      <p:ext uri="{BB962C8B-B14F-4D97-AF65-F5344CB8AC3E}">
        <p14:creationId xmlns:p14="http://schemas.microsoft.com/office/powerpoint/2010/main" val="1506333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CCB9198-17AD-58BD-B7AA-589C948E695E}"/>
              </a:ext>
            </a:extLst>
          </p:cNvPr>
          <p:cNvPicPr>
            <a:picLocks noChangeAspect="1"/>
          </p:cNvPicPr>
          <p:nvPr/>
        </p:nvPicPr>
        <p:blipFill rotWithShape="1">
          <a:blip r:embed="rId2"/>
          <a:srcRect t="1275" r="9089" b="26803"/>
          <a:stretch/>
        </p:blipFill>
        <p:spPr>
          <a:xfrm>
            <a:off x="3523488" y="10"/>
            <a:ext cx="8668512" cy="6857990"/>
          </a:xfrm>
          <a:prstGeom prst="rect">
            <a:avLst/>
          </a:prstGeom>
        </p:spPr>
      </p:pic>
      <p:sp>
        <p:nvSpPr>
          <p:cNvPr id="23" name="Rectangle 2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BE3425A-5EC5-4E9E-93C8-8DDC6BF77A1B}"/>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400"/>
              <a:t>Youtube Channels/Videos to watch</a:t>
            </a:r>
          </a:p>
        </p:txBody>
      </p:sp>
      <p:sp>
        <p:nvSpPr>
          <p:cNvPr id="25" name="Rectangle 2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052402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A picture containing light&#10;&#10;Description automatically generated">
            <a:extLst>
              <a:ext uri="{FF2B5EF4-FFF2-40B4-BE49-F238E27FC236}">
                <a16:creationId xmlns:a16="http://schemas.microsoft.com/office/drawing/2014/main" id="{702AE157-35D0-A2E2-8F31-1B979A960ED0}"/>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4617" r="25021" b="4473"/>
          <a:stretch/>
        </p:blipFill>
        <p:spPr>
          <a:xfrm>
            <a:off x="3523488" y="10"/>
            <a:ext cx="8668512" cy="6857990"/>
          </a:xfrm>
          <a:prstGeom prst="rect">
            <a:avLst/>
          </a:prstGeom>
        </p:spPr>
      </p:pic>
      <p:sp>
        <p:nvSpPr>
          <p:cNvPr id="23" name="Rectangle 2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D369FF-6B58-42EB-8EB4-14B7672A84BC}"/>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Steps in chip making</a:t>
            </a:r>
          </a:p>
        </p:txBody>
      </p:sp>
      <p:sp>
        <p:nvSpPr>
          <p:cNvPr id="4" name="Text Placeholder 3">
            <a:extLst>
              <a:ext uri="{FF2B5EF4-FFF2-40B4-BE49-F238E27FC236}">
                <a16:creationId xmlns:a16="http://schemas.microsoft.com/office/drawing/2014/main" id="{4F7FC5EF-7953-4A12-89C3-938332FFFC4C}"/>
              </a:ext>
            </a:extLst>
          </p:cNvPr>
          <p:cNvSpPr>
            <a:spLocks noGrp="1"/>
          </p:cNvSpPr>
          <p:nvPr>
            <p:ph type="body" idx="1"/>
          </p:nvPr>
        </p:nvSpPr>
        <p:spPr>
          <a:xfrm>
            <a:off x="477980" y="4872922"/>
            <a:ext cx="4023359" cy="1208141"/>
          </a:xfrm>
        </p:spPr>
        <p:txBody>
          <a:bodyPr vert="horz" lIns="91440" tIns="45720" rIns="91440" bIns="45720" rtlCol="0">
            <a:normAutofit/>
          </a:bodyPr>
          <a:lstStyle/>
          <a:p>
            <a:r>
              <a:rPr lang="en-US" sz="2000">
                <a:solidFill>
                  <a:schemeClr val="tx1"/>
                </a:solidFill>
              </a:rPr>
              <a:t>Silicon Fab is just one step</a:t>
            </a:r>
          </a:p>
        </p:txBody>
      </p:sp>
      <p:sp>
        <p:nvSpPr>
          <p:cNvPr id="25" name="Rectangle 2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3115129"/>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6" descr="Zigzag indicator line">
            <a:extLst>
              <a:ext uri="{FF2B5EF4-FFF2-40B4-BE49-F238E27FC236}">
                <a16:creationId xmlns:a16="http://schemas.microsoft.com/office/drawing/2014/main" id="{EE9D4409-271F-DD5C-59AD-C361C9CEED0F}"/>
              </a:ext>
            </a:extLst>
          </p:cNvPr>
          <p:cNvPicPr>
            <a:picLocks noChangeAspect="1"/>
          </p:cNvPicPr>
          <p:nvPr/>
        </p:nvPicPr>
        <p:blipFill rotWithShape="1">
          <a:blip r:embed="rId2"/>
          <a:srcRect l="175" r="5708" b="-1"/>
          <a:stretch/>
        </p:blipFill>
        <p:spPr>
          <a:xfrm>
            <a:off x="1" y="10"/>
            <a:ext cx="9669642" cy="6857990"/>
          </a:xfrm>
          <a:prstGeom prst="rect">
            <a:avLst/>
          </a:prstGeom>
        </p:spPr>
      </p:pic>
      <p:sp>
        <p:nvSpPr>
          <p:cNvPr id="24" name="Rectangle 23">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531CBF3-C80F-4EE6-8216-5FAE464BE18A}"/>
              </a:ext>
            </a:extLst>
          </p:cNvPr>
          <p:cNvSpPr>
            <a:spLocks noGrp="1"/>
          </p:cNvSpPr>
          <p:nvPr>
            <p:ph type="title"/>
          </p:nvPr>
        </p:nvSpPr>
        <p:spPr>
          <a:xfrm>
            <a:off x="7935402" y="743447"/>
            <a:ext cx="3445765" cy="3692028"/>
          </a:xfrm>
          <a:noFill/>
        </p:spPr>
        <p:txBody>
          <a:bodyPr vert="horz" lIns="91440" tIns="45720" rIns="91440" bIns="45720" rtlCol="0" anchor="b">
            <a:normAutofit/>
          </a:bodyPr>
          <a:lstStyle/>
          <a:p>
            <a:r>
              <a:rPr lang="en-US" sz="5200"/>
              <a:t>Videos</a:t>
            </a:r>
          </a:p>
        </p:txBody>
      </p:sp>
      <p:sp>
        <p:nvSpPr>
          <p:cNvPr id="5" name="Content Placeholder 4">
            <a:extLst>
              <a:ext uri="{FF2B5EF4-FFF2-40B4-BE49-F238E27FC236}">
                <a16:creationId xmlns:a16="http://schemas.microsoft.com/office/drawing/2014/main" id="{D1F884FB-73F5-4FD0-89DC-ABFF1E28341A}"/>
              </a:ext>
            </a:extLst>
          </p:cNvPr>
          <p:cNvSpPr>
            <a:spLocks noGrp="1"/>
          </p:cNvSpPr>
          <p:nvPr>
            <p:ph idx="1"/>
          </p:nvPr>
        </p:nvSpPr>
        <p:spPr>
          <a:xfrm>
            <a:off x="7935403" y="4629234"/>
            <a:ext cx="3445766" cy="1485319"/>
          </a:xfrm>
          <a:noFill/>
        </p:spPr>
        <p:txBody>
          <a:bodyPr vert="horz" lIns="91440" tIns="45720" rIns="91440" bIns="45720" rtlCol="0">
            <a:normAutofit/>
          </a:bodyPr>
          <a:lstStyle/>
          <a:p>
            <a:pPr marL="0" indent="0">
              <a:buNone/>
            </a:pPr>
            <a:r>
              <a:rPr lang="en-US" sz="2400"/>
              <a:t>Oscilloscope music: </a:t>
            </a:r>
            <a:r>
              <a:rPr lang="en-US" sz="2400">
                <a:hlinkClick r:id="rId3"/>
              </a:rPr>
              <a:t>https://youtu.be/4gibcRfp4zA</a:t>
            </a:r>
            <a:r>
              <a:rPr lang="en-US" sz="2400"/>
              <a:t> </a:t>
            </a:r>
          </a:p>
        </p:txBody>
      </p:sp>
    </p:spTree>
    <p:extLst>
      <p:ext uri="{BB962C8B-B14F-4D97-AF65-F5344CB8AC3E}">
        <p14:creationId xmlns:p14="http://schemas.microsoft.com/office/powerpoint/2010/main" val="308285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B8E9138-A87E-4DC9-B246-C6621447A80E}"/>
              </a:ext>
            </a:extLst>
          </p:cNvPr>
          <p:cNvSpPr>
            <a:spLocks noGrp="1"/>
          </p:cNvSpPr>
          <p:nvPr>
            <p:ph type="title"/>
          </p:nvPr>
        </p:nvSpPr>
        <p:spPr>
          <a:xfrm>
            <a:off x="640080" y="1243013"/>
            <a:ext cx="3855720" cy="4371974"/>
          </a:xfrm>
        </p:spPr>
        <p:txBody>
          <a:bodyPr>
            <a:normAutofit/>
          </a:bodyPr>
          <a:lstStyle/>
          <a:p>
            <a:r>
              <a:rPr lang="en-US" sz="3600">
                <a:solidFill>
                  <a:schemeClr val="tx2"/>
                </a:solidFill>
              </a:rPr>
              <a:t>Nostalgia Nerd</a:t>
            </a:r>
            <a:endParaRPr lang="en-IN" sz="3600">
              <a:solidFill>
                <a:schemeClr val="tx2"/>
              </a:solidFill>
            </a:endParaRPr>
          </a:p>
        </p:txBody>
      </p:sp>
      <p:sp>
        <p:nvSpPr>
          <p:cNvPr id="3" name="Content Placeholder 2">
            <a:extLst>
              <a:ext uri="{FF2B5EF4-FFF2-40B4-BE49-F238E27FC236}">
                <a16:creationId xmlns:a16="http://schemas.microsoft.com/office/drawing/2014/main" id="{312F4CAC-CB2A-4407-A467-E22145303935}"/>
              </a:ext>
            </a:extLst>
          </p:cNvPr>
          <p:cNvSpPr>
            <a:spLocks noGrp="1"/>
          </p:cNvSpPr>
          <p:nvPr>
            <p:ph idx="1"/>
          </p:nvPr>
        </p:nvSpPr>
        <p:spPr>
          <a:xfrm>
            <a:off x="6172200" y="804672"/>
            <a:ext cx="5221224" cy="5230368"/>
          </a:xfrm>
        </p:spPr>
        <p:txBody>
          <a:bodyPr anchor="ctr">
            <a:normAutofit/>
          </a:bodyPr>
          <a:lstStyle/>
          <a:p>
            <a:r>
              <a:rPr lang="en-IN" sz="1800">
                <a:solidFill>
                  <a:schemeClr val="tx2"/>
                </a:solidFill>
                <a:hlinkClick r:id="rId3"/>
              </a:rPr>
              <a:t>https://www.youtube.com/playlist?list=PLGh8hUWk1weyTFRDwTJvjux84d29x9C_Y</a:t>
            </a:r>
            <a:endParaRPr lang="en-IN" sz="1800">
              <a:solidFill>
                <a:schemeClr val="tx2"/>
              </a:solidFill>
            </a:endParaRPr>
          </a:p>
          <a:p>
            <a:pPr lvl="1"/>
            <a:r>
              <a:rPr lang="en-US" sz="1800">
                <a:solidFill>
                  <a:schemeClr val="tx2"/>
                </a:solidFill>
              </a:rPr>
              <a:t>The Troubled Origins of .ZIP</a:t>
            </a:r>
            <a:endParaRPr lang="en-IN" sz="1800">
              <a:solidFill>
                <a:schemeClr val="tx2"/>
              </a:solidFill>
            </a:endParaRPr>
          </a:p>
          <a:p>
            <a:pPr lvl="1"/>
            <a:r>
              <a:rPr lang="en-US" sz="1800">
                <a:solidFill>
                  <a:schemeClr val="tx2"/>
                </a:solidFill>
              </a:rPr>
              <a:t>Windows' Hidden Self Destruct Code (AARD)</a:t>
            </a:r>
          </a:p>
          <a:p>
            <a:pPr lvl="1"/>
            <a:r>
              <a:rPr lang="en-US" sz="1800">
                <a:solidFill>
                  <a:schemeClr val="tx2"/>
                </a:solidFill>
              </a:rPr>
              <a:t>Did Microsoft Steal Disk Compression?</a:t>
            </a:r>
            <a:endParaRPr lang="en-IN" sz="1800">
              <a:solidFill>
                <a:schemeClr val="tx2"/>
              </a:solidFill>
            </a:endParaRPr>
          </a:p>
          <a:p>
            <a:r>
              <a:rPr lang="en-IN" sz="1800">
                <a:solidFill>
                  <a:schemeClr val="tx2"/>
                </a:solidFill>
                <a:hlinkClick r:id="rId4"/>
              </a:rPr>
              <a:t>https://www.youtube.com/playlist?list=PLGh8hUWk1wexxKYclaHe9ySbZV1vJT34P</a:t>
            </a:r>
            <a:endParaRPr lang="en-IN" sz="1800">
              <a:solidFill>
                <a:schemeClr val="tx2"/>
              </a:solidFill>
            </a:endParaRPr>
          </a:p>
          <a:p>
            <a:pPr lvl="1"/>
            <a:r>
              <a:rPr lang="en-IN" sz="1800">
                <a:solidFill>
                  <a:schemeClr val="tx2"/>
                </a:solidFill>
              </a:rPr>
              <a:t>Why CTRL+ALT+DEL?</a:t>
            </a:r>
          </a:p>
          <a:p>
            <a:r>
              <a:rPr lang="en-IN" sz="1800">
                <a:solidFill>
                  <a:schemeClr val="tx2"/>
                </a:solidFill>
                <a:hlinkClick r:id="rId5"/>
              </a:rPr>
              <a:t>https://www.youtube.com/playlist?list=PLGh8hUWk1wexDv_bdObnmUsL_w3uobY_U</a:t>
            </a:r>
            <a:endParaRPr lang="en-IN" sz="1800">
              <a:solidFill>
                <a:schemeClr val="tx2"/>
              </a:solidFill>
            </a:endParaRPr>
          </a:p>
          <a:p>
            <a:r>
              <a:rPr lang="en-IN" sz="1800">
                <a:solidFill>
                  <a:schemeClr val="tx2"/>
                </a:solidFill>
                <a:hlinkClick r:id="rId6"/>
              </a:rPr>
              <a:t>https://youtu.be/qlp7jGxWHgI</a:t>
            </a:r>
            <a:r>
              <a:rPr lang="en-IN" sz="1800">
                <a:solidFill>
                  <a:schemeClr val="tx2"/>
                </a:solidFill>
              </a:rPr>
              <a:t> - Intel Movie</a:t>
            </a:r>
          </a:p>
        </p:txBody>
      </p:sp>
    </p:spTree>
    <p:extLst>
      <p:ext uri="{BB962C8B-B14F-4D97-AF65-F5344CB8AC3E}">
        <p14:creationId xmlns:p14="http://schemas.microsoft.com/office/powerpoint/2010/main" val="24912931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5DC01370-81AA-4680-86C3-481EB03B8129}"/>
              </a:ext>
            </a:extLst>
          </p:cNvPr>
          <p:cNvSpPr>
            <a:spLocks noGrp="1"/>
          </p:cNvSpPr>
          <p:nvPr>
            <p:ph type="title"/>
          </p:nvPr>
        </p:nvSpPr>
        <p:spPr>
          <a:xfrm>
            <a:off x="640080" y="1243013"/>
            <a:ext cx="3855720" cy="4371974"/>
          </a:xfrm>
        </p:spPr>
        <p:txBody>
          <a:bodyPr>
            <a:normAutofit/>
          </a:bodyPr>
          <a:lstStyle/>
          <a:p>
            <a:r>
              <a:rPr lang="en-US" sz="3600">
                <a:solidFill>
                  <a:schemeClr val="tx2"/>
                </a:solidFill>
              </a:rPr>
              <a:t>No BoilerPlate</a:t>
            </a:r>
            <a:endParaRPr lang="en-IN" sz="3600">
              <a:solidFill>
                <a:schemeClr val="tx2"/>
              </a:solidFill>
            </a:endParaRPr>
          </a:p>
        </p:txBody>
      </p:sp>
      <p:sp>
        <p:nvSpPr>
          <p:cNvPr id="3" name="Content Placeholder 2">
            <a:extLst>
              <a:ext uri="{FF2B5EF4-FFF2-40B4-BE49-F238E27FC236}">
                <a16:creationId xmlns:a16="http://schemas.microsoft.com/office/drawing/2014/main" id="{818DF373-6A90-4632-863F-5D5744329CD8}"/>
              </a:ext>
            </a:extLst>
          </p:cNvPr>
          <p:cNvSpPr>
            <a:spLocks noGrp="1"/>
          </p:cNvSpPr>
          <p:nvPr>
            <p:ph idx="1"/>
          </p:nvPr>
        </p:nvSpPr>
        <p:spPr>
          <a:xfrm>
            <a:off x="6172200" y="804672"/>
            <a:ext cx="5221224" cy="5230368"/>
          </a:xfrm>
        </p:spPr>
        <p:txBody>
          <a:bodyPr anchor="ctr">
            <a:normAutofit/>
          </a:bodyPr>
          <a:lstStyle/>
          <a:p>
            <a:r>
              <a:rPr lang="en-IN">
                <a:solidFill>
                  <a:schemeClr val="tx2"/>
                </a:solidFill>
                <a:hlinkClick r:id="rId2">
                  <a:extLst>
                    <a:ext uri="{A12FA001-AC4F-418D-AE19-62706E023703}">
                      <ahyp:hlinkClr xmlns:ahyp="http://schemas.microsoft.com/office/drawing/2018/hyperlinkcolor" val="tx"/>
                    </a:ext>
                  </a:extLst>
                </a:hlinkClick>
              </a:rPr>
              <a:t>https://www.youtube.com/watch?v=9K20e7jlQPA</a:t>
            </a:r>
            <a:r>
              <a:rPr lang="en-IN">
                <a:solidFill>
                  <a:schemeClr val="tx2"/>
                </a:solidFill>
              </a:rPr>
              <a:t> : Agile != Scrum</a:t>
            </a:r>
            <a:endParaRPr lang="en-IN">
              <a:solidFill>
                <a:schemeClr val="tx2"/>
              </a:solidFill>
              <a:cs typeface="Calibri"/>
            </a:endParaRPr>
          </a:p>
          <a:p>
            <a:r>
              <a:rPr lang="en-IN">
                <a:solidFill>
                  <a:schemeClr val="tx2"/>
                </a:solidFill>
                <a:hlinkClick r:id="rId3">
                  <a:extLst>
                    <a:ext uri="{A12FA001-AC4F-418D-AE19-62706E023703}">
                      <ahyp:hlinkClr xmlns:ahyp="http://schemas.microsoft.com/office/drawing/2018/hyperlinkcolor" val="tx"/>
                    </a:ext>
                  </a:extLst>
                </a:hlinkClick>
              </a:rPr>
              <a:t>https://www.youtube.com/playlist?list=PLZaoyhMXgBzoM9bfb5pyUOT3zjnaDdSEP</a:t>
            </a:r>
            <a:r>
              <a:rPr lang="en-IN">
                <a:solidFill>
                  <a:schemeClr val="tx2"/>
                </a:solidFill>
              </a:rPr>
              <a:t> : Rust Talks</a:t>
            </a:r>
            <a:endParaRPr lang="en-IN">
              <a:solidFill>
                <a:schemeClr val="tx2"/>
              </a:solidFill>
              <a:cs typeface="Calibri"/>
            </a:endParaRPr>
          </a:p>
        </p:txBody>
      </p:sp>
    </p:spTree>
    <p:extLst>
      <p:ext uri="{BB962C8B-B14F-4D97-AF65-F5344CB8AC3E}">
        <p14:creationId xmlns:p14="http://schemas.microsoft.com/office/powerpoint/2010/main" val="20272873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5DC01370-81AA-4680-86C3-481EB03B8129}"/>
              </a:ext>
            </a:extLst>
          </p:cNvPr>
          <p:cNvSpPr>
            <a:spLocks noGrp="1"/>
          </p:cNvSpPr>
          <p:nvPr>
            <p:ph type="title"/>
          </p:nvPr>
        </p:nvSpPr>
        <p:spPr>
          <a:xfrm>
            <a:off x="640080" y="1243013"/>
            <a:ext cx="3855720" cy="4371974"/>
          </a:xfrm>
        </p:spPr>
        <p:txBody>
          <a:bodyPr>
            <a:normAutofit/>
          </a:bodyPr>
          <a:lstStyle/>
          <a:p>
            <a:r>
              <a:rPr lang="en-US" sz="3600">
                <a:solidFill>
                  <a:schemeClr val="tx2"/>
                </a:solidFill>
              </a:rPr>
              <a:t>Low level Learning</a:t>
            </a:r>
            <a:endParaRPr lang="en-US">
              <a:solidFill>
                <a:schemeClr val="tx2"/>
              </a:solidFill>
            </a:endParaRPr>
          </a:p>
        </p:txBody>
      </p:sp>
      <p:sp>
        <p:nvSpPr>
          <p:cNvPr id="3" name="Content Placeholder 2">
            <a:extLst>
              <a:ext uri="{FF2B5EF4-FFF2-40B4-BE49-F238E27FC236}">
                <a16:creationId xmlns:a16="http://schemas.microsoft.com/office/drawing/2014/main" id="{818DF373-6A90-4632-863F-5D5744329CD8}"/>
              </a:ext>
            </a:extLst>
          </p:cNvPr>
          <p:cNvSpPr>
            <a:spLocks noGrp="1"/>
          </p:cNvSpPr>
          <p:nvPr>
            <p:ph idx="1"/>
          </p:nvPr>
        </p:nvSpPr>
        <p:spPr>
          <a:xfrm>
            <a:off x="6172200" y="804672"/>
            <a:ext cx="5221224" cy="5230368"/>
          </a:xfrm>
        </p:spPr>
        <p:txBody>
          <a:bodyPr anchor="ctr">
            <a:normAutofit/>
          </a:bodyPr>
          <a:lstStyle/>
          <a:p>
            <a:r>
              <a:rPr lang="en-IN">
                <a:solidFill>
                  <a:srgbClr val="0563C1"/>
                </a:solidFill>
                <a:hlinkClick r:id="rId2"/>
              </a:rPr>
              <a:t>https://youtu.be/11raTwzQVn4</a:t>
            </a:r>
            <a:r>
              <a:rPr lang="en-IN">
                <a:solidFill>
                  <a:srgbClr val="000000"/>
                </a:solidFill>
              </a:rPr>
              <a:t> - </a:t>
            </a:r>
            <a:r>
              <a:rPr lang="en-US">
                <a:solidFill>
                  <a:srgbClr val="000000"/>
                </a:solidFill>
              </a:rPr>
              <a:t>Why Rust is Being Used for Evil</a:t>
            </a:r>
            <a:endParaRPr lang="en-US">
              <a:cs typeface="Calibri"/>
            </a:endParaRPr>
          </a:p>
          <a:p>
            <a:r>
              <a:rPr lang="en-IN">
                <a:solidFill>
                  <a:srgbClr val="0563C1"/>
                </a:solidFill>
                <a:hlinkClick r:id="rId3"/>
              </a:rPr>
              <a:t>https://youtu.be/zFELcHTki9U</a:t>
            </a:r>
            <a:r>
              <a:rPr lang="en-US">
                <a:solidFill>
                  <a:srgbClr val="000000"/>
                </a:solidFill>
              </a:rPr>
              <a:t> - Zig vs Rust vs C++</a:t>
            </a:r>
          </a:p>
          <a:p>
            <a:r>
              <a:rPr lang="en-IN">
                <a:solidFill>
                  <a:srgbClr val="0563C1"/>
                </a:solidFill>
                <a:hlinkClick r:id="rId4"/>
              </a:rPr>
              <a:t>https://youtu.be/DdVC1eVfZUI</a:t>
            </a:r>
            <a:r>
              <a:rPr lang="en-US">
                <a:solidFill>
                  <a:srgbClr val="000000"/>
                </a:solidFill>
              </a:rPr>
              <a:t> - Reverse engineering</a:t>
            </a:r>
            <a:endParaRPr lang="en-IN">
              <a:solidFill>
                <a:srgbClr val="000000"/>
              </a:solidFill>
            </a:endParaRPr>
          </a:p>
          <a:p>
            <a:endParaRPr lang="en-IN" sz="1800">
              <a:solidFill>
                <a:schemeClr val="tx2"/>
              </a:solidFill>
              <a:cs typeface="Calibri"/>
            </a:endParaRPr>
          </a:p>
        </p:txBody>
      </p:sp>
    </p:spTree>
    <p:extLst>
      <p:ext uri="{BB962C8B-B14F-4D97-AF65-F5344CB8AC3E}">
        <p14:creationId xmlns:p14="http://schemas.microsoft.com/office/powerpoint/2010/main" val="26654786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81DFB4-A68D-4049-8363-39657F9CA079}"/>
              </a:ext>
            </a:extLst>
          </p:cNvPr>
          <p:cNvSpPr>
            <a:spLocks noGrp="1"/>
          </p:cNvSpPr>
          <p:nvPr>
            <p:ph type="title"/>
          </p:nvPr>
        </p:nvSpPr>
        <p:spPr>
          <a:xfrm>
            <a:off x="6513788" y="365125"/>
            <a:ext cx="4840010" cy="1807305"/>
          </a:xfrm>
        </p:spPr>
        <p:txBody>
          <a:bodyPr>
            <a:normAutofit/>
          </a:bodyPr>
          <a:lstStyle/>
          <a:p>
            <a:r>
              <a:rPr lang="en-US"/>
              <a:t>Interesting </a:t>
            </a:r>
            <a:r>
              <a:rPr lang="en-US" err="1"/>
              <a:t>uArchs</a:t>
            </a:r>
            <a:endParaRPr lang="en-IN"/>
          </a:p>
        </p:txBody>
      </p:sp>
      <p:pic>
        <p:nvPicPr>
          <p:cNvPr id="5" name="Picture 4" descr="Electronic circuit board">
            <a:extLst>
              <a:ext uri="{FF2B5EF4-FFF2-40B4-BE49-F238E27FC236}">
                <a16:creationId xmlns:a16="http://schemas.microsoft.com/office/drawing/2014/main" id="{9AF7C3E2-F489-5BCD-B145-DC7B44D9183A}"/>
              </a:ext>
            </a:extLst>
          </p:cNvPr>
          <p:cNvPicPr>
            <a:picLocks noChangeAspect="1"/>
          </p:cNvPicPr>
          <p:nvPr/>
        </p:nvPicPr>
        <p:blipFill rotWithShape="1">
          <a:blip r:embed="rId3"/>
          <a:srcRect l="15686" r="32147" b="8"/>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CD5C2458-3BC5-4898-B82A-D14C60039EC2}"/>
              </a:ext>
            </a:extLst>
          </p:cNvPr>
          <p:cNvSpPr>
            <a:spLocks noGrp="1"/>
          </p:cNvSpPr>
          <p:nvPr>
            <p:ph idx="1"/>
          </p:nvPr>
        </p:nvSpPr>
        <p:spPr>
          <a:xfrm>
            <a:off x="6513788" y="2333297"/>
            <a:ext cx="4840010" cy="3843666"/>
          </a:xfrm>
        </p:spPr>
        <p:txBody>
          <a:bodyPr>
            <a:normAutofit/>
          </a:bodyPr>
          <a:lstStyle/>
          <a:p>
            <a:r>
              <a:rPr lang="en-IN" sz="1100">
                <a:hlinkClick r:id="rId4"/>
              </a:rPr>
              <a:t>https://wccftech.com/tachyum-prodigy-universal-processor-whitepaper-up-to-6x-faster-nvidia-h100-30x-faster-intel-xeon-8380/</a:t>
            </a:r>
            <a:endParaRPr lang="en-IN" sz="1100"/>
          </a:p>
          <a:p>
            <a:pPr lvl="1"/>
            <a:r>
              <a:rPr lang="en-US" sz="1100"/>
              <a:t>Emulation for x86, Arm, RISC-V Prodigy Runs </a:t>
            </a:r>
          </a:p>
          <a:p>
            <a:pPr lvl="1"/>
            <a:r>
              <a:rPr lang="en-US" sz="1100"/>
              <a:t>Prodigy supports software dynamic binary translation for other instruction set architectures (ISAs) that include x86, Arm, and RISC-V. x86 is the established data center processor, Arm is very prevalent for telco applications, and RISC-V is popular with academic institutions. The overhead for binary translation is approximately 30 - 40%, but Prodigy will be running approximately two times the frequency of competitive processors, so the performance should be similar to running native. Binary translation is intended to enable fast, easy out of-the-box evaluation and testing for customers and partners, with customers migrating to Prodigy’s native ISA for production deployments for maximum performance.</a:t>
            </a:r>
            <a:endParaRPr lang="en-IN" sz="1100"/>
          </a:p>
          <a:p>
            <a:r>
              <a:rPr lang="en-IN" sz="1100"/>
              <a:t>IBM Telum:</a:t>
            </a:r>
          </a:p>
          <a:p>
            <a:pPr lvl="1"/>
            <a:r>
              <a:rPr lang="en-IN" sz="1100">
                <a:hlinkClick r:id="rId5"/>
              </a:rPr>
              <a:t>https://wccftech.com/ibm-z-next-gen-processor-detailed-telum-chip-7nm-process-22-5-billion-transistors-8-cores-beyond-5-ghz-clocks/</a:t>
            </a:r>
            <a:endParaRPr lang="en-IN" sz="1100"/>
          </a:p>
          <a:p>
            <a:pPr lvl="1"/>
            <a:r>
              <a:rPr lang="en-IN" sz="1100">
                <a:hlinkClick r:id="rId6"/>
              </a:rPr>
              <a:t>https://www.servethehome.com/ibm-z-telum-mainframe-processor-at-hot-chips-33/</a:t>
            </a:r>
            <a:endParaRPr lang="en-IN" sz="1100"/>
          </a:p>
          <a:p>
            <a:endParaRPr lang="en-IN" sz="1100"/>
          </a:p>
        </p:txBody>
      </p:sp>
    </p:spTree>
    <p:extLst>
      <p:ext uri="{BB962C8B-B14F-4D97-AF65-F5344CB8AC3E}">
        <p14:creationId xmlns:p14="http://schemas.microsoft.com/office/powerpoint/2010/main" val="39533681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83E5D-2561-4492-9DA2-270FBB4B62A1}"/>
              </a:ext>
            </a:extLst>
          </p:cNvPr>
          <p:cNvSpPr>
            <a:spLocks noGrp="1"/>
          </p:cNvSpPr>
          <p:nvPr>
            <p:ph type="title"/>
          </p:nvPr>
        </p:nvSpPr>
        <p:spPr/>
        <p:txBody>
          <a:bodyPr/>
          <a:lstStyle/>
          <a:p>
            <a:r>
              <a:rPr lang="en-US"/>
              <a:t>Apple M-series x86 acceleration</a:t>
            </a:r>
            <a:endParaRPr lang="en-IN"/>
          </a:p>
        </p:txBody>
      </p:sp>
      <p:sp>
        <p:nvSpPr>
          <p:cNvPr id="3" name="Content Placeholder 2">
            <a:extLst>
              <a:ext uri="{FF2B5EF4-FFF2-40B4-BE49-F238E27FC236}">
                <a16:creationId xmlns:a16="http://schemas.microsoft.com/office/drawing/2014/main" id="{5DDFE94C-23B4-4277-8255-3B53EAABA3B2}"/>
              </a:ext>
            </a:extLst>
          </p:cNvPr>
          <p:cNvSpPr>
            <a:spLocks noGrp="1"/>
          </p:cNvSpPr>
          <p:nvPr>
            <p:ph idx="1"/>
          </p:nvPr>
        </p:nvSpPr>
        <p:spPr/>
        <p:txBody>
          <a:bodyPr vert="horz" lIns="91440" tIns="45720" rIns="91440" bIns="45720" rtlCol="0" anchor="t">
            <a:normAutofit/>
          </a:bodyPr>
          <a:lstStyle/>
          <a:p>
            <a:r>
              <a:rPr lang="en-US"/>
              <a:t>Probably extra instructions to emulate x86 efficiently.. i.e., Non-standard ARM ISA..</a:t>
            </a:r>
          </a:p>
          <a:p>
            <a:r>
              <a:rPr lang="en-US">
                <a:cs typeface="Calibri"/>
              </a:rPr>
              <a:t>Wouldn't it attract intel lawsuits if that was the case.. As x86 design licenses are only with Intel, AMD and one other entity..?</a:t>
            </a:r>
          </a:p>
          <a:p>
            <a:endParaRPr lang="en-IN">
              <a:cs typeface="Calibri" panose="020F0502020204030204"/>
            </a:endParaRPr>
          </a:p>
        </p:txBody>
      </p:sp>
    </p:spTree>
    <p:extLst>
      <p:ext uri="{BB962C8B-B14F-4D97-AF65-F5344CB8AC3E}">
        <p14:creationId xmlns:p14="http://schemas.microsoft.com/office/powerpoint/2010/main" val="3968864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3" name="Rectangle 2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C93C26B-2CA7-4D77-A7AB-ACFFC5D2F483}"/>
              </a:ext>
            </a:extLst>
          </p:cNvPr>
          <p:cNvSpPr>
            <a:spLocks noGrp="1"/>
          </p:cNvSpPr>
          <p:nvPr>
            <p:ph type="title"/>
          </p:nvPr>
        </p:nvSpPr>
        <p:spPr>
          <a:xfrm>
            <a:off x="1043631" y="809898"/>
            <a:ext cx="10173010" cy="1554480"/>
          </a:xfrm>
        </p:spPr>
        <p:txBody>
          <a:bodyPr anchor="ctr">
            <a:normAutofit/>
          </a:bodyPr>
          <a:lstStyle/>
          <a:p>
            <a:r>
              <a:rPr lang="en-US" sz="4800"/>
              <a:t>Steps</a:t>
            </a:r>
            <a:endParaRPr lang="en-IN" sz="4800"/>
          </a:p>
        </p:txBody>
      </p:sp>
      <p:cxnSp>
        <p:nvCxnSpPr>
          <p:cNvPr id="29" name="Straight Connector 28">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7" name="Content Placeholder 4">
            <a:extLst>
              <a:ext uri="{FF2B5EF4-FFF2-40B4-BE49-F238E27FC236}">
                <a16:creationId xmlns:a16="http://schemas.microsoft.com/office/drawing/2014/main" id="{4FC5AFB6-024A-1C2E-378E-66515DD3BDA5}"/>
              </a:ext>
            </a:extLst>
          </p:cNvPr>
          <p:cNvGraphicFramePr>
            <a:graphicFrameLocks noGrp="1"/>
          </p:cNvGraphicFramePr>
          <p:nvPr>
            <p:ph idx="1"/>
            <p:extLst>
              <p:ext uri="{D42A27DB-BD31-4B8C-83A1-F6EECF244321}">
                <p14:modId xmlns:p14="http://schemas.microsoft.com/office/powerpoint/2010/main" val="348328590"/>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8071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694B3-9ABF-CBEE-5F69-D18A18B804CE}"/>
              </a:ext>
            </a:extLst>
          </p:cNvPr>
          <p:cNvSpPr>
            <a:spLocks noGrp="1"/>
          </p:cNvSpPr>
          <p:nvPr>
            <p:ph type="title"/>
          </p:nvPr>
        </p:nvSpPr>
        <p:spPr/>
        <p:txBody>
          <a:bodyPr/>
          <a:lstStyle/>
          <a:p>
            <a:r>
              <a:rPr lang="en-US">
                <a:cs typeface="Calibri Light"/>
              </a:rPr>
              <a:t>Probing.. LTT @ Micron </a:t>
            </a:r>
            <a:endParaRPr lang="en-US"/>
          </a:p>
        </p:txBody>
      </p:sp>
      <p:pic>
        <p:nvPicPr>
          <p:cNvPr id="7" name="Online Media 6" title="I made my own RAM! - Micron Factory Tour">
            <a:hlinkClick r:id="" action="ppaction://media"/>
            <a:extLst>
              <a:ext uri="{FF2B5EF4-FFF2-40B4-BE49-F238E27FC236}">
                <a16:creationId xmlns:a16="http://schemas.microsoft.com/office/drawing/2014/main" id="{D388748B-FCB6-36AF-8A52-77B630C47C59}"/>
              </a:ext>
            </a:extLst>
          </p:cNvPr>
          <p:cNvPicPr>
            <a:picLocks noRot="1" noChangeAspect="1"/>
          </p:cNvPicPr>
          <p:nvPr>
            <a:videoFile r:link="rId1"/>
          </p:nvPr>
        </p:nvPicPr>
        <p:blipFill>
          <a:blip r:embed="rId3"/>
          <a:stretch>
            <a:fillRect/>
          </a:stretch>
        </p:blipFill>
        <p:spPr>
          <a:xfrm>
            <a:off x="2827867" y="1568450"/>
            <a:ext cx="8424333" cy="4770966"/>
          </a:xfrm>
          <a:prstGeom prst="rect">
            <a:avLst/>
          </a:prstGeom>
        </p:spPr>
      </p:pic>
    </p:spTree>
    <p:extLst>
      <p:ext uri="{BB962C8B-B14F-4D97-AF65-F5344CB8AC3E}">
        <p14:creationId xmlns:p14="http://schemas.microsoft.com/office/powerpoint/2010/main" val="3093799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9245F-509F-4534-8183-B6AC369AAC67}"/>
              </a:ext>
            </a:extLst>
          </p:cNvPr>
          <p:cNvSpPr>
            <a:spLocks noGrp="1"/>
          </p:cNvSpPr>
          <p:nvPr>
            <p:ph type="title"/>
          </p:nvPr>
        </p:nvSpPr>
        <p:spPr/>
        <p:txBody>
          <a:bodyPr/>
          <a:lstStyle/>
          <a:p>
            <a:r>
              <a:rPr lang="en-US"/>
              <a:t>Silicon Lithography</a:t>
            </a:r>
            <a:endParaRPr lang="en-IN"/>
          </a:p>
        </p:txBody>
      </p:sp>
      <p:sp>
        <p:nvSpPr>
          <p:cNvPr id="7" name="Content Placeholder 6">
            <a:extLst>
              <a:ext uri="{FF2B5EF4-FFF2-40B4-BE49-F238E27FC236}">
                <a16:creationId xmlns:a16="http://schemas.microsoft.com/office/drawing/2014/main" id="{37FD21FC-BA8B-0B09-714C-10EB12C44780}"/>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995E4D2F-BE7B-43A2-BF78-62F3E2173A38}"/>
              </a:ext>
            </a:extLst>
          </p:cNvPr>
          <p:cNvPicPr>
            <a:picLocks noChangeAspect="1"/>
          </p:cNvPicPr>
          <p:nvPr/>
        </p:nvPicPr>
        <p:blipFill>
          <a:blip r:embed="rId3"/>
          <a:stretch>
            <a:fillRect/>
          </a:stretch>
        </p:blipFill>
        <p:spPr>
          <a:xfrm>
            <a:off x="1573138" y="2435248"/>
            <a:ext cx="9045724" cy="3132091"/>
          </a:xfrm>
          <a:prstGeom prst="rect">
            <a:avLst/>
          </a:prstGeom>
        </p:spPr>
      </p:pic>
    </p:spTree>
    <p:extLst>
      <p:ext uri="{BB962C8B-B14F-4D97-AF65-F5344CB8AC3E}">
        <p14:creationId xmlns:p14="http://schemas.microsoft.com/office/powerpoint/2010/main" val="919719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5BB22-987C-42DE-B297-1A8314AC4FC0}"/>
              </a:ext>
            </a:extLst>
          </p:cNvPr>
          <p:cNvSpPr>
            <a:spLocks noGrp="1"/>
          </p:cNvSpPr>
          <p:nvPr>
            <p:ph type="title"/>
          </p:nvPr>
        </p:nvSpPr>
        <p:spPr/>
        <p:txBody>
          <a:bodyPr/>
          <a:lstStyle/>
          <a:p>
            <a:r>
              <a:rPr lang="en-US"/>
              <a:t>There are indeed copper wires in Si chips!!</a:t>
            </a:r>
            <a:endParaRPr lang="en-IN"/>
          </a:p>
        </p:txBody>
      </p:sp>
      <p:sp>
        <p:nvSpPr>
          <p:cNvPr id="3" name="Content Placeholder 2">
            <a:extLst>
              <a:ext uri="{FF2B5EF4-FFF2-40B4-BE49-F238E27FC236}">
                <a16:creationId xmlns:a16="http://schemas.microsoft.com/office/drawing/2014/main" id="{6B29FA97-D57F-4211-95B6-DF3B5242204B}"/>
              </a:ext>
            </a:extLst>
          </p:cNvPr>
          <p:cNvSpPr>
            <a:spLocks noGrp="1"/>
          </p:cNvSpPr>
          <p:nvPr>
            <p:ph idx="1"/>
          </p:nvPr>
        </p:nvSpPr>
        <p:spPr/>
        <p:txBody>
          <a:bodyPr/>
          <a:lstStyle/>
          <a:p>
            <a:r>
              <a:rPr lang="en-IN">
                <a:hlinkClick r:id="rId2"/>
              </a:rPr>
              <a:t>https://www.chiphistory.org/ibm-s-development-of-copper-interconnect-for-ics</a:t>
            </a:r>
            <a:endParaRPr lang="en-IN"/>
          </a:p>
          <a:p>
            <a:endParaRPr lang="en-IN"/>
          </a:p>
        </p:txBody>
      </p:sp>
      <p:pic>
        <p:nvPicPr>
          <p:cNvPr id="5" name="Picture 4">
            <a:extLst>
              <a:ext uri="{FF2B5EF4-FFF2-40B4-BE49-F238E27FC236}">
                <a16:creationId xmlns:a16="http://schemas.microsoft.com/office/drawing/2014/main" id="{9F80DC4D-80C2-45C0-B398-A3579556B4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3250" y="2843213"/>
            <a:ext cx="5905500" cy="3333750"/>
          </a:xfrm>
          <a:prstGeom prst="rect">
            <a:avLst/>
          </a:prstGeom>
        </p:spPr>
      </p:pic>
    </p:spTree>
    <p:extLst>
      <p:ext uri="{BB962C8B-B14F-4D97-AF65-F5344CB8AC3E}">
        <p14:creationId xmlns:p14="http://schemas.microsoft.com/office/powerpoint/2010/main" val="374565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505F-D508-4E6D-A642-03A3012F02EB}"/>
              </a:ext>
            </a:extLst>
          </p:cNvPr>
          <p:cNvSpPr>
            <a:spLocks noGrp="1"/>
          </p:cNvSpPr>
          <p:nvPr>
            <p:ph type="title"/>
          </p:nvPr>
        </p:nvSpPr>
        <p:spPr/>
        <p:txBody>
          <a:bodyPr/>
          <a:lstStyle/>
          <a:p>
            <a:r>
              <a:rPr lang="en-US"/>
              <a:t>x86 vs ARM vs RISC-V</a:t>
            </a:r>
            <a:endParaRPr lang="en-IN"/>
          </a:p>
        </p:txBody>
      </p:sp>
      <p:sp>
        <p:nvSpPr>
          <p:cNvPr id="3" name="Content Placeholder 2">
            <a:extLst>
              <a:ext uri="{FF2B5EF4-FFF2-40B4-BE49-F238E27FC236}">
                <a16:creationId xmlns:a16="http://schemas.microsoft.com/office/drawing/2014/main" id="{D263F5C0-59DB-40D2-998D-E838045F8F8E}"/>
              </a:ext>
            </a:extLst>
          </p:cNvPr>
          <p:cNvSpPr>
            <a:spLocks noGrp="1"/>
          </p:cNvSpPr>
          <p:nvPr>
            <p:ph idx="1"/>
          </p:nvPr>
        </p:nvSpPr>
        <p:spPr/>
        <p:txBody>
          <a:bodyPr vert="horz" lIns="91440" tIns="45720" rIns="91440" bIns="45720" rtlCol="0" anchor="t">
            <a:normAutofit lnSpcReduction="10000"/>
          </a:bodyPr>
          <a:lstStyle/>
          <a:p>
            <a:r>
              <a:rPr lang="en-US"/>
              <a:t>Vector/ SIMD </a:t>
            </a:r>
            <a:br>
              <a:rPr lang="en-US"/>
            </a:br>
            <a:r>
              <a:rPr lang="en-IN">
                <a:hlinkClick r:id="rId3"/>
              </a:rPr>
              <a:t>https://en.wikipedia.org/wiki/Single_instruction,_multiple_data</a:t>
            </a:r>
            <a:r>
              <a:rPr lang="en-US"/>
              <a:t> </a:t>
            </a:r>
          </a:p>
          <a:p>
            <a:endParaRPr lang="en-US">
              <a:cs typeface="Calibri"/>
            </a:endParaRPr>
          </a:p>
          <a:p>
            <a:r>
              <a:rPr lang="en-US">
                <a:cs typeface="Calibri"/>
              </a:rPr>
              <a:t>Virtualization extensions</a:t>
            </a:r>
          </a:p>
          <a:p>
            <a:endParaRPr lang="en-US">
              <a:cs typeface="Calibri"/>
            </a:endParaRPr>
          </a:p>
          <a:p>
            <a:endParaRPr lang="en-US">
              <a:cs typeface="Calibri"/>
            </a:endParaRPr>
          </a:p>
          <a:p>
            <a:endParaRPr lang="en-US">
              <a:cs typeface="Calibri"/>
            </a:endParaRPr>
          </a:p>
          <a:p>
            <a:pPr marL="0" indent="0">
              <a:buNone/>
            </a:pPr>
            <a:endParaRPr lang="en-US">
              <a:cs typeface="Calibri"/>
            </a:endParaRPr>
          </a:p>
          <a:p>
            <a:r>
              <a:rPr lang="en-US">
                <a:cs typeface="Calibri"/>
              </a:rPr>
              <a:t>Royalties</a:t>
            </a:r>
            <a:endParaRPr lang="en-US"/>
          </a:p>
        </p:txBody>
      </p:sp>
      <p:pic>
        <p:nvPicPr>
          <p:cNvPr id="4" name="Picture 4">
            <a:extLst>
              <a:ext uri="{FF2B5EF4-FFF2-40B4-BE49-F238E27FC236}">
                <a16:creationId xmlns:a16="http://schemas.microsoft.com/office/drawing/2014/main" id="{BE3C9453-DBB3-378F-B9E6-F0A10587D082}"/>
              </a:ext>
            </a:extLst>
          </p:cNvPr>
          <p:cNvPicPr>
            <a:picLocks noChangeAspect="1"/>
          </p:cNvPicPr>
          <p:nvPr/>
        </p:nvPicPr>
        <p:blipFill>
          <a:blip r:embed="rId4"/>
          <a:stretch>
            <a:fillRect/>
          </a:stretch>
        </p:blipFill>
        <p:spPr>
          <a:xfrm>
            <a:off x="6417885" y="2980013"/>
            <a:ext cx="2311400" cy="2530528"/>
          </a:xfrm>
          <a:prstGeom prst="rect">
            <a:avLst/>
          </a:prstGeom>
        </p:spPr>
      </p:pic>
      <p:pic>
        <p:nvPicPr>
          <p:cNvPr id="5" name="Picture 5">
            <a:extLst>
              <a:ext uri="{FF2B5EF4-FFF2-40B4-BE49-F238E27FC236}">
                <a16:creationId xmlns:a16="http://schemas.microsoft.com/office/drawing/2014/main" id="{97B3AD2E-B4CC-5C62-EB42-4041F26F95CC}"/>
              </a:ext>
            </a:extLst>
          </p:cNvPr>
          <p:cNvPicPr>
            <a:picLocks noChangeAspect="1"/>
          </p:cNvPicPr>
          <p:nvPr/>
        </p:nvPicPr>
        <p:blipFill>
          <a:blip r:embed="rId5"/>
          <a:stretch>
            <a:fillRect/>
          </a:stretch>
        </p:blipFill>
        <p:spPr>
          <a:xfrm>
            <a:off x="8974667" y="2976535"/>
            <a:ext cx="2302934" cy="2538995"/>
          </a:xfrm>
          <a:prstGeom prst="rect">
            <a:avLst/>
          </a:prstGeom>
        </p:spPr>
      </p:pic>
    </p:spTree>
    <p:extLst>
      <p:ext uri="{BB962C8B-B14F-4D97-AF65-F5344CB8AC3E}">
        <p14:creationId xmlns:p14="http://schemas.microsoft.com/office/powerpoint/2010/main" val="38285458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45</Slides>
  <Notes>14</Notes>
  <HiddenSlides>0</HiddenSlides>
  <ScaleCrop>false</ScaleCrop>
  <HeadingPairs>
    <vt:vector size="4" baseType="variant">
      <vt:variant>
        <vt:lpstr>Theme</vt:lpstr>
      </vt:variant>
      <vt:variant>
        <vt:i4>2</vt:i4>
      </vt:variant>
      <vt:variant>
        <vt:lpstr>Slide Titles</vt:lpstr>
      </vt:variant>
      <vt:variant>
        <vt:i4>45</vt:i4>
      </vt:variant>
    </vt:vector>
  </HeadingPairs>
  <TitlesOfParts>
    <vt:vector size="47" baseType="lpstr">
      <vt:lpstr>Office Theme</vt:lpstr>
      <vt:lpstr>Gallery</vt:lpstr>
      <vt:lpstr>RTL - Compilers - OS Kernels</vt:lpstr>
      <vt:lpstr>Summary</vt:lpstr>
      <vt:lpstr>Link:</vt:lpstr>
      <vt:lpstr>Steps in chip making</vt:lpstr>
      <vt:lpstr>Steps</vt:lpstr>
      <vt:lpstr>Probing.. LTT @ Micron </vt:lpstr>
      <vt:lpstr>Silicon Lithography</vt:lpstr>
      <vt:lpstr>There are indeed copper wires in Si chips!!</vt:lpstr>
      <vt:lpstr>x86 vs ARM vs RISC-V</vt:lpstr>
      <vt:lpstr>ARM &lt;v9 vs v9</vt:lpstr>
      <vt:lpstr>12th Gen chip</vt:lpstr>
      <vt:lpstr>tenstorrent</vt:lpstr>
      <vt:lpstr>Compute capabilities</vt:lpstr>
      <vt:lpstr>Compilers</vt:lpstr>
      <vt:lpstr>Code licenses</vt:lpstr>
      <vt:lpstr>LLVM</vt:lpstr>
      <vt:lpstr>MUSL</vt:lpstr>
      <vt:lpstr>Cloud – dockerized applications</vt:lpstr>
      <vt:lpstr>PowerPoint Presentation</vt:lpstr>
      <vt:lpstr>Unikernels vs Containers</vt:lpstr>
      <vt:lpstr>Kernels</vt:lpstr>
      <vt:lpstr>Monolithic vs micro</vt:lpstr>
      <vt:lpstr>microkernel</vt:lpstr>
      <vt:lpstr>hybrid</vt:lpstr>
      <vt:lpstr>PowerPoint Presentation</vt:lpstr>
      <vt:lpstr>Programming trends</vt:lpstr>
      <vt:lpstr>Rewritten tools</vt:lpstr>
      <vt:lpstr>Rust in Arts: Lighting effects</vt:lpstr>
      <vt:lpstr>Rust in arts: RGB Sphere</vt:lpstr>
      <vt:lpstr>WASM</vt:lpstr>
      <vt:lpstr>devcontainers</vt:lpstr>
      <vt:lpstr>LSP</vt:lpstr>
      <vt:lpstr>Helix     ……. A post-modern editor</vt:lpstr>
      <vt:lpstr>Companies that are doing great things</vt:lpstr>
      <vt:lpstr>AI/ML in chip design</vt:lpstr>
      <vt:lpstr>PowerPoint Presentation</vt:lpstr>
      <vt:lpstr>PowerPoint Presentation</vt:lpstr>
      <vt:lpstr>PowerPoint Presentation</vt:lpstr>
      <vt:lpstr>Youtube Channels/Videos to watch</vt:lpstr>
      <vt:lpstr>Videos</vt:lpstr>
      <vt:lpstr>Nostalgia Nerd</vt:lpstr>
      <vt:lpstr>No BoilerPlate</vt:lpstr>
      <vt:lpstr>Low level Learning</vt:lpstr>
      <vt:lpstr>Interesting uArchs</vt:lpstr>
      <vt:lpstr>Apple M-series x86 acceleration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Nitin KM</dc:creator>
  <cp:revision>1</cp:revision>
  <dcterms:created xsi:type="dcterms:W3CDTF">2023-04-14T16:27:21Z</dcterms:created>
  <dcterms:modified xsi:type="dcterms:W3CDTF">2023-04-15T04:08:16Z</dcterms:modified>
</cp:coreProperties>
</file>